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338" r:id="rId3"/>
    <p:sldId id="339" r:id="rId4"/>
    <p:sldId id="332" r:id="rId5"/>
    <p:sldId id="327" r:id="rId6"/>
    <p:sldId id="331" r:id="rId7"/>
    <p:sldId id="334" r:id="rId8"/>
    <p:sldId id="337" r:id="rId9"/>
    <p:sldId id="333" r:id="rId10"/>
    <p:sldId id="336" r:id="rId11"/>
    <p:sldId id="287" r:id="rId12"/>
    <p:sldId id="306" r:id="rId13"/>
    <p:sldId id="309" r:id="rId14"/>
    <p:sldId id="310" r:id="rId15"/>
    <p:sldId id="312" r:id="rId16"/>
    <p:sldId id="313" r:id="rId17"/>
    <p:sldId id="315" r:id="rId18"/>
    <p:sldId id="317" r:id="rId19"/>
    <p:sldId id="319" r:id="rId20"/>
    <p:sldId id="320" r:id="rId21"/>
    <p:sldId id="321" r:id="rId22"/>
    <p:sldId id="286" r:id="rId23"/>
  </p:sldIdLst>
  <p:sldSz cx="12192000" cy="6858000"/>
  <p:notesSz cx="6819900" cy="9931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364" autoAdjust="0"/>
  </p:normalViewPr>
  <p:slideViewPr>
    <p:cSldViewPr snapToGrid="0">
      <p:cViewPr varScale="1">
        <p:scale>
          <a:sx n="63" d="100"/>
          <a:sy n="63" d="100"/>
        </p:scale>
        <p:origin x="74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34578820670297"/>
          <c:y val="0.12345107689853552"/>
          <c:w val="0.84403669724770669"/>
          <c:h val="0.714386607149544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الفدرة الإضافية المبرمجة (2002)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92D050"/>
              </a:solidFill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B8AB-40DA-864B-8D848AA4ED17}"/>
              </c:ext>
            </c:extLst>
          </c:dPt>
          <c:cat>
            <c:numRef>
              <c:f>Sheet1!$B$1:$J$1</c:f>
              <c:numCache>
                <c:formatCode>General</c:formatCode>
                <c:ptCount val="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numCache>
            </c:numRef>
          </c:cat>
          <c:val>
            <c:numRef>
              <c:f>Sheet1!$B$2:$J$2</c:f>
              <c:numCache>
                <c:formatCode>General</c:formatCode>
                <c:ptCount val="9"/>
                <c:pt idx="0">
                  <c:v>21</c:v>
                </c:pt>
                <c:pt idx="1">
                  <c:v>119</c:v>
                </c:pt>
                <c:pt idx="2">
                  <c:v>982</c:v>
                </c:pt>
                <c:pt idx="3">
                  <c:v>1322</c:v>
                </c:pt>
                <c:pt idx="4">
                  <c:v>1762</c:v>
                </c:pt>
                <c:pt idx="5">
                  <c:v>1942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AB-40DA-864B-8D848AA4ED1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القدرة المنجزة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Sheet1!$B$1:$J$1</c:f>
              <c:numCache>
                <c:formatCode>General</c:formatCode>
                <c:ptCount val="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numCache>
            </c:numRef>
          </c:cat>
          <c:val>
            <c:numRef>
              <c:f>Sheet1!$B$3:$J$3</c:f>
              <c:numCache>
                <c:formatCode>General</c:formatCode>
                <c:ptCount val="9"/>
                <c:pt idx="0">
                  <c:v>21</c:v>
                </c:pt>
                <c:pt idx="1">
                  <c:v>119</c:v>
                </c:pt>
                <c:pt idx="2">
                  <c:v>119</c:v>
                </c:pt>
                <c:pt idx="3">
                  <c:v>982</c:v>
                </c:pt>
                <c:pt idx="4">
                  <c:v>982</c:v>
                </c:pt>
                <c:pt idx="5">
                  <c:v>1042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AB-40DA-864B-8D848AA4ED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438768"/>
        <c:axId val="218436808"/>
      </c:barChart>
      <c:catAx>
        <c:axId val="218438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7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+mn-lt"/>
                <a:ea typeface="MS PGothic"/>
                <a:cs typeface="MS PGothic"/>
              </a:defRPr>
            </a:pPr>
            <a:endParaRPr lang="en-US"/>
          </a:p>
        </c:txPr>
        <c:crossAx val="218436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843680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 sz="1200" b="1" i="0" u="none" strike="noStrike" baseline="0">
                    <a:solidFill>
                      <a:srgbClr val="000000"/>
                    </a:solidFill>
                    <a:latin typeface="+mn-lt"/>
                    <a:ea typeface="MS PGothic"/>
                    <a:cs typeface="MS PGothic"/>
                  </a:defRPr>
                </a:pPr>
                <a:r>
                  <a:rPr lang="fr-FR" sz="1200">
                    <a:latin typeface="+mn-lt"/>
                  </a:rPr>
                  <a:t>MW</a:t>
                </a:r>
              </a:p>
            </c:rich>
          </c:tx>
          <c:layout>
            <c:manualLayout>
              <c:xMode val="edge"/>
              <c:yMode val="edge"/>
              <c:x val="0.14862385321100918"/>
              <c:y val="2.7491408934707914E-2"/>
            </c:manualLayout>
          </c:layout>
          <c:overlay val="0"/>
          <c:spPr>
            <a:noFill/>
            <a:ln w="1977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47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+mn-lt"/>
                <a:ea typeface="MS PGothic"/>
                <a:cs typeface="MS PGothic"/>
              </a:defRPr>
            </a:pPr>
            <a:endParaRPr lang="en-US"/>
          </a:p>
        </c:txPr>
        <c:crossAx val="218438768"/>
        <c:crosses val="autoZero"/>
        <c:crossBetween val="between"/>
      </c:valAx>
      <c:spPr>
        <a:noFill/>
        <a:ln w="19771">
          <a:noFill/>
        </a:ln>
      </c:spPr>
    </c:plotArea>
    <c:legend>
      <c:legendPos val="b"/>
      <c:layout>
        <c:manualLayout>
          <c:xMode val="edge"/>
          <c:yMode val="edge"/>
          <c:x val="4.9841779094114622E-3"/>
          <c:y val="0.93667698610404249"/>
          <c:w val="0.97145797650232579"/>
          <c:h val="4.8303127329610028E-2"/>
        </c:manualLayout>
      </c:layout>
      <c:overlay val="0"/>
      <c:spPr>
        <a:noFill/>
        <a:ln w="19771">
          <a:noFill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+mn-lt"/>
              <a:ea typeface="MS PGothic"/>
              <a:cs typeface="MS PGothic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73" b="1" i="0" u="none" strike="noStrike" baseline="0">
          <a:solidFill>
            <a:srgbClr val="000000"/>
          </a:solidFill>
          <a:latin typeface="MS PGothic"/>
          <a:ea typeface="MS PGothic"/>
          <a:cs typeface="MS PGothic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978648429832642E-2"/>
          <c:y val="7.5965727473116668E-2"/>
          <c:w val="0.89879595152699265"/>
          <c:h val="0.810220687232921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Caol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20EE-47E9-933B-DED3B61D7F6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20EE-47E9-933B-DED3B61D7F6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20EE-47E9-933B-DED3B61D7F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cat>
          <c:val>
            <c:numRef>
              <c:f>Hoja1!$B$2:$B$5</c:f>
              <c:numCache>
                <c:formatCode>0%</c:formatCode>
                <c:ptCount val="4"/>
                <c:pt idx="0">
                  <c:v>0.32000000000000089</c:v>
                </c:pt>
                <c:pt idx="1">
                  <c:v>0.4</c:v>
                </c:pt>
                <c:pt idx="2">
                  <c:v>0.32000000000000089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0EE-47E9-933B-DED3B61D7F6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Naturalgas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cat>
          <c:val>
            <c:numRef>
              <c:f>Hoja1!$C$2:$C$5</c:f>
              <c:numCache>
                <c:formatCode>0%</c:formatCode>
                <c:ptCount val="4"/>
                <c:pt idx="0">
                  <c:v>0.11000000000000008</c:v>
                </c:pt>
                <c:pt idx="1">
                  <c:v>5.0000000000000093E-2</c:v>
                </c:pt>
                <c:pt idx="2">
                  <c:v>0.1600000000000002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0EE-47E9-933B-DED3B61D7F67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Fuel</c:v>
                </c:pt>
              </c:strCache>
            </c:strRef>
          </c:tx>
          <c:spPr>
            <a:solidFill>
              <a:srgbClr val="C898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cat>
          <c:val>
            <c:numRef>
              <c:f>Hoja1!$D$2:$D$5</c:f>
              <c:numCache>
                <c:formatCode>0%</c:formatCode>
                <c:ptCount val="4"/>
                <c:pt idx="0">
                  <c:v>0.24000000000000021</c:v>
                </c:pt>
                <c:pt idx="1">
                  <c:v>0.11000000000000008</c:v>
                </c:pt>
                <c:pt idx="2">
                  <c:v>5.0000000000000093E-2</c:v>
                </c:pt>
                <c:pt idx="3">
                  <c:v>3.0000000000000051E-2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0EE-47E9-933B-DED3B61D7F67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cat>
          <c:val>
            <c:numRef>
              <c:f>Hoja1!$E$2:$E$5</c:f>
              <c:numCache>
                <c:formatCode>0%</c:formatCode>
                <c:ptCount val="4"/>
                <c:pt idx="0">
                  <c:v>0.1</c:v>
                </c:pt>
                <c:pt idx="1">
                  <c:v>0.15000000000000024</c:v>
                </c:pt>
                <c:pt idx="2">
                  <c:v>0.18000000000000024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0EE-47E9-933B-DED3B61D7F67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cat>
          <c:val>
            <c:numRef>
              <c:f>Hoja1!$F$2:$F$5</c:f>
              <c:numCache>
                <c:formatCode>0%</c:formatCode>
                <c:ptCount val="4"/>
                <c:pt idx="0">
                  <c:v>2.0000000000000032E-2</c:v>
                </c:pt>
                <c:pt idx="1">
                  <c:v>0.14000000000000001</c:v>
                </c:pt>
                <c:pt idx="2">
                  <c:v>0.1600000000000002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0EE-47E9-933B-DED3B61D7F67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rgbClr val="0099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cat>
          <c:val>
            <c:numRef>
              <c:f>Hoja1!$G$2:$G$5</c:f>
              <c:numCache>
                <c:formatCode>0%</c:formatCode>
                <c:ptCount val="4"/>
                <c:pt idx="0">
                  <c:v>0.2200000000000002</c:v>
                </c:pt>
                <c:pt idx="1">
                  <c:v>0.14000000000000001</c:v>
                </c:pt>
                <c:pt idx="2">
                  <c:v>0.13</c:v>
                </c:pt>
                <c:pt idx="3">
                  <c:v>0.12000000000000002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0EE-47E9-933B-DED3B61D7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91720912"/>
        <c:axId val="191721696"/>
      </c:barChart>
      <c:catAx>
        <c:axId val="19172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S" sz="1200" b="1" i="0" baseline="0"/>
            </a:pPr>
            <a:endParaRPr lang="en-US"/>
          </a:p>
        </c:txPr>
        <c:crossAx val="191721696"/>
        <c:crosses val="autoZero"/>
        <c:auto val="1"/>
        <c:lblAlgn val="ctr"/>
        <c:lblOffset val="100"/>
        <c:noMultiLvlLbl val="0"/>
      </c:catAx>
      <c:valAx>
        <c:axId val="19172169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917209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lang="es-ES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D3-486E-B2E0-FF504E2CA3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D3-486E-B2E0-FF504E2CA3C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8D3-486E-B2E0-FF504E2CA3C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8D3-486E-B2E0-FF504E2CA3C8}"/>
              </c:ext>
            </c:extLst>
          </c:dPt>
          <c:dLbls>
            <c:dLbl>
              <c:idx val="0"/>
              <c:layout>
                <c:manualLayout>
                  <c:x val="9.6960056116471738E-2"/>
                  <c:y val="-0.149144437474227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D3-486E-B2E0-FF504E2CA3C8}"/>
                </c:ext>
              </c:extLst>
            </c:dLbl>
            <c:dLbl>
              <c:idx val="1"/>
              <c:layout>
                <c:manualLayout>
                  <c:x val="-7.0251456912627588E-2"/>
                  <c:y val="-1.099230164250229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D3-486E-B2E0-FF504E2CA3C8}"/>
                </c:ext>
              </c:extLst>
            </c:dLbl>
            <c:dLbl>
              <c:idx val="2"/>
              <c:layout>
                <c:manualLayout>
                  <c:x val="-9.9364608681353425E-2"/>
                  <c:y val="0.165376200510743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8D3-486E-B2E0-FF504E2CA3C8}"/>
                </c:ext>
              </c:extLst>
            </c:dLbl>
            <c:dLbl>
              <c:idx val="3"/>
              <c:layout>
                <c:manualLayout>
                  <c:x val="-0.17653073368905867"/>
                  <c:y val="6.562568144777487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8D3-486E-B2E0-FF504E2CA3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النقل</c:v>
                </c:pt>
                <c:pt idx="1">
                  <c:v>البناء</c:v>
                </c:pt>
                <c:pt idx="2">
                  <c:v>الصناعة</c:v>
                </c:pt>
                <c:pt idx="3">
                  <c:v>الفلاحة و الإنارة العمومية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0.38</c:v>
                </c:pt>
                <c:pt idx="1">
                  <c:v>0.33</c:v>
                </c:pt>
                <c:pt idx="2">
                  <c:v>0.21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8D3-486E-B2E0-FF504E2CA3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0.18662</cdr:x>
      <cdr:y>0.93328</cdr:y>
    </cdr:from>
    <cdr:to>
      <cdr:x>0.63723</cdr:x>
      <cdr:y>0.9803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893209" y="4734805"/>
          <a:ext cx="2156791" cy="23853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ar-MA" dirty="0">
              <a:solidFill>
                <a:schemeClr val="tx1"/>
              </a:solidFill>
            </a:rPr>
            <a:t>القدرة الإضافية المبرمجة (2002)</a:t>
          </a:r>
          <a:endParaRPr lang="fr-FR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0.69436</cdr:x>
      <cdr:y>0.94046</cdr:y>
    </cdr:from>
    <cdr:to>
      <cdr:x>0.96653</cdr:x>
      <cdr:y>0.99049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3323428" y="4771211"/>
          <a:ext cx="1302733" cy="25381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ar-MA" dirty="0">
              <a:solidFill>
                <a:schemeClr val="tx1"/>
              </a:solidFill>
            </a:rPr>
            <a:t>القدرة المنجزة</a:t>
          </a:r>
          <a:endParaRPr lang="fr-FR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0.69194</cdr:x>
      <cdr:y>0.28506</cdr:y>
    </cdr:from>
    <cdr:to>
      <cdr:x>0.69227</cdr:x>
      <cdr:y>0.53416</cdr:y>
    </cdr:to>
    <cdr:cxnSp macro="">
      <cdr:nvCxnSpPr>
        <cdr:cNvPr id="4" name="Connecteur droit avec flèche 3">
          <a:extLst xmlns:a="http://schemas.openxmlformats.org/drawingml/2006/main">
            <a:ext uri="{FF2B5EF4-FFF2-40B4-BE49-F238E27FC236}">
              <a16:creationId xmlns:a16="http://schemas.microsoft.com/office/drawing/2014/main" id="{9C097096-7A1A-4EBC-AB07-E5BF3F4DCC60}"/>
            </a:ext>
          </a:extLst>
        </cdr:cNvPr>
        <cdr:cNvCxnSpPr/>
      </cdr:nvCxnSpPr>
      <cdr:spPr>
        <a:xfrm xmlns:a="http://schemas.openxmlformats.org/drawingml/2006/main" flipH="1">
          <a:off x="3311856" y="1446188"/>
          <a:ext cx="1588" cy="1263758"/>
        </a:xfrm>
        <a:prstGeom xmlns:a="http://schemas.openxmlformats.org/drawingml/2006/main" prst="straightConnector1">
          <a:avLst/>
        </a:prstGeom>
        <a:ln xmlns:a="http://schemas.openxmlformats.org/drawingml/2006/main" w="25400" cmpd="sng">
          <a:solidFill>
            <a:schemeClr val="tx1">
              <a:lumMod val="75000"/>
              <a:lumOff val="25000"/>
            </a:schemeClr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63D7-1129-4C02-8023-070E55385B30}" type="datetimeFigureOut">
              <a:rPr lang="fr-FR" smtClean="0"/>
              <a:t>06/11/2018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990" y="4717415"/>
            <a:ext cx="545592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12088-5758-4E06-B84E-CAA8C2F2B90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988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Espace réservé des commentaires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9982" algn="just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MA" sz="1600" b="1" dirty="0">
              <a:cs typeface="+mj-cs"/>
            </a:endParaRPr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787598-0AB7-4365-BF00-F5F53FBABB40}" type="slidenum">
              <a:rPr lang="fr-FR" altLang="fr-F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22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FA9AF4-2E6F-4B63-B6B3-24F72FD0DA9B}" type="slidenum">
              <a:rPr lang="fr-FR" altLang="fr-F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955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57F90-B4D7-4209-A138-265A13C8C7FF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892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1200" b="1" dirty="0">
                <a:solidFill>
                  <a:srgbClr val="92D050"/>
                </a:solidFill>
              </a:rPr>
              <a:t>تسريع المشاريع </a:t>
            </a:r>
            <a:r>
              <a:rPr lang="ar-MA" sz="1200" b="1" dirty="0"/>
              <a:t>في طور الإنجاز و </a:t>
            </a:r>
            <a:r>
              <a:rPr lang="ar-MA" sz="1200" b="1" dirty="0">
                <a:solidFill>
                  <a:srgbClr val="92D050"/>
                </a:solidFill>
              </a:rPr>
              <a:t>المشاريع</a:t>
            </a:r>
            <a:r>
              <a:rPr lang="ar-MA" sz="1200" b="1" dirty="0"/>
              <a:t> المبرمجة</a:t>
            </a:r>
            <a:endParaRPr lang="fr-FR" sz="1200" b="1" dirty="0"/>
          </a:p>
          <a:p>
            <a:pPr algn="r" rt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12088-5758-4E06-B84E-CAA8C2F2B90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846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1200" dirty="0"/>
              <a:t>تعتمد تنمية الطاقات المتجددة و النجاعة الطاقية</a:t>
            </a:r>
            <a:endParaRPr lang="fr-FR" sz="1200" dirty="0"/>
          </a:p>
          <a:p>
            <a:pPr algn="r" rt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12088-5758-4E06-B84E-CAA8C2F2B90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904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1"/>
            <a:r>
              <a:rPr lang="ar-MA" sz="1200" b="1" dirty="0">
                <a:solidFill>
                  <a:schemeClr val="tx1"/>
                </a:solidFill>
              </a:rPr>
              <a:t>رفع القدرة الكهربائية المنشأة من مصادر متجددة إلى </a:t>
            </a:r>
            <a:r>
              <a:rPr lang="fr-FR" sz="1200" b="1" u="sng" dirty="0">
                <a:solidFill>
                  <a:schemeClr val="tx1"/>
                </a:solidFill>
              </a:rPr>
              <a:t>42%</a:t>
            </a:r>
            <a:r>
              <a:rPr lang="ar-MA" sz="1200" b="1" dirty="0">
                <a:solidFill>
                  <a:schemeClr val="tx1"/>
                </a:solidFill>
              </a:rPr>
              <a:t> في أفق 2020</a:t>
            </a:r>
            <a:endParaRPr lang="fr-FR" sz="1200" b="1" dirty="0">
              <a:solidFill>
                <a:schemeClr val="tx1"/>
              </a:solidFill>
            </a:endParaRP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1200" b="1" dirty="0">
                <a:solidFill>
                  <a:schemeClr val="tx1"/>
                </a:solidFill>
              </a:rPr>
              <a:t>رؤية واضحة حول الإصلاحات القانونية و التنظيمية والمؤسساتية</a:t>
            </a:r>
            <a:endParaRPr lang="fr-FR" sz="1200" b="1" dirty="0">
              <a:solidFill>
                <a:schemeClr val="tx1"/>
              </a:solidFill>
            </a:endParaRPr>
          </a:p>
          <a:p>
            <a:pPr algn="r" rt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12088-5758-4E06-B84E-CAA8C2F2B90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272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MA" sz="1200" dirty="0"/>
              <a:t>مواكبة الرؤية الطاقية الجديدة للمملكة في أفق 2030 عبر إصلاح الإطار المؤسساتي </a:t>
            </a:r>
          </a:p>
          <a:p>
            <a:pPr marL="0" indent="0" algn="r" rtl="1">
              <a:buNone/>
            </a:pPr>
            <a:endParaRPr lang="ar-MA" sz="1200" dirty="0"/>
          </a:p>
          <a:p>
            <a:pPr marL="0" indent="0" algn="r" rtl="1">
              <a:buNone/>
            </a:pPr>
            <a:r>
              <a:rPr lang="ar-MA" sz="1200" dirty="0"/>
              <a:t>توسيع مهام الوكالة المغربية للطاقة المستدامة لتشمل جميع الطاقات المتجددة، باستثناء محطات إنتاج الطاقة عبر الضخ، ووسائل الإنتاج الموجهة لتدبير الطلب و استقرار الشبكة بالإضافة إلى المشاريع المقرر إنجازها في إطار القانون 13.09المتعلق بالطاقات المتجددة</a:t>
            </a:r>
            <a:r>
              <a:rPr lang="fr-FR" sz="1200" dirty="0"/>
              <a:t>.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1200" dirty="0"/>
              <a:t>نجاح المغرب في تحويل تحدياته إلى فرص حقيقية للاستثمار وذلك بفضل نموذجه </a:t>
            </a:r>
            <a:r>
              <a:rPr lang="ar-MA" sz="1200" dirty="0" err="1"/>
              <a:t>الطاقي</a:t>
            </a:r>
            <a:r>
              <a:rPr lang="fr-FR" sz="1200" dirty="0"/>
              <a:t>.</a:t>
            </a:r>
            <a:endParaRPr lang="ar-MA" sz="12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12088-5758-4E06-B84E-CAA8C2F2B908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112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6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622E28-778D-426C-B736-7E30D1506B2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79488-38BC-41EA-B39E-139EF032FAC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82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DD7B4D-B512-4546-96A2-898ED7758AB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79488-38BC-41EA-B39E-139EF032FAC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80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744231-14BC-494A-82EC-E49DD66CBA4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79488-38BC-41EA-B39E-139EF032FAC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68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339B87-551F-4AFB-9AC4-CB5BB7ECA09C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79488-38BC-41EA-B39E-139EF032FAC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7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5298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5" y="2906715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539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9078" indent="0">
              <a:buNone/>
              <a:defRPr sz="2099">
                <a:solidFill>
                  <a:schemeClr val="tx1">
                    <a:tint val="75000"/>
                  </a:schemeClr>
                </a:solidFill>
              </a:defRPr>
            </a:lvl3pPr>
            <a:lvl4pPr marL="1828617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4pPr>
            <a:lvl5pPr marL="2438156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5pPr>
            <a:lvl6pPr marL="3047695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6pPr>
            <a:lvl7pPr marL="3657235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7pPr>
            <a:lvl8pPr marL="4266773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8pPr>
            <a:lvl9pPr marL="4876312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0E658B-BAA3-4AE0-BC12-F238BFF0641C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79488-38BC-41EA-B39E-139EF032FAC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840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699"/>
            </a:lvl1pPr>
            <a:lvl2pPr>
              <a:defRPr sz="3199"/>
            </a:lvl2pPr>
            <a:lvl3pPr>
              <a:defRPr sz="26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699"/>
            </a:lvl1pPr>
            <a:lvl2pPr>
              <a:defRPr sz="3199"/>
            </a:lvl2pPr>
            <a:lvl3pPr>
              <a:defRPr sz="26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E3AAB2-B17E-4A8B-B6A7-3B70A5229FD7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79488-38BC-41EA-B39E-139EF032FAC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7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539" indent="0">
              <a:buNone/>
              <a:defRPr sz="2699" b="1"/>
            </a:lvl2pPr>
            <a:lvl3pPr marL="1219078" indent="0">
              <a:buNone/>
              <a:defRPr sz="2399" b="1"/>
            </a:lvl3pPr>
            <a:lvl4pPr marL="1828617" indent="0">
              <a:buNone/>
              <a:defRPr sz="2099" b="1"/>
            </a:lvl4pPr>
            <a:lvl5pPr marL="2438156" indent="0">
              <a:buNone/>
              <a:defRPr sz="2099" b="1"/>
            </a:lvl5pPr>
            <a:lvl6pPr marL="3047695" indent="0">
              <a:buNone/>
              <a:defRPr sz="2099" b="1"/>
            </a:lvl6pPr>
            <a:lvl7pPr marL="3657235" indent="0">
              <a:buNone/>
              <a:defRPr sz="2099" b="1"/>
            </a:lvl7pPr>
            <a:lvl8pPr marL="4266773" indent="0">
              <a:buNone/>
              <a:defRPr sz="2099" b="1"/>
            </a:lvl8pPr>
            <a:lvl9pPr marL="4876312" indent="0">
              <a:buNone/>
              <a:defRPr sz="2099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4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539" indent="0">
              <a:buNone/>
              <a:defRPr sz="2699" b="1"/>
            </a:lvl2pPr>
            <a:lvl3pPr marL="1219078" indent="0">
              <a:buNone/>
              <a:defRPr sz="2399" b="1"/>
            </a:lvl3pPr>
            <a:lvl4pPr marL="1828617" indent="0">
              <a:buNone/>
              <a:defRPr sz="2099" b="1"/>
            </a:lvl4pPr>
            <a:lvl5pPr marL="2438156" indent="0">
              <a:buNone/>
              <a:defRPr sz="2099" b="1"/>
            </a:lvl5pPr>
            <a:lvl6pPr marL="3047695" indent="0">
              <a:buNone/>
              <a:defRPr sz="2099" b="1"/>
            </a:lvl6pPr>
            <a:lvl7pPr marL="3657235" indent="0">
              <a:buNone/>
              <a:defRPr sz="2099" b="1"/>
            </a:lvl7pPr>
            <a:lvl8pPr marL="4266773" indent="0">
              <a:buNone/>
              <a:defRPr sz="2099" b="1"/>
            </a:lvl8pPr>
            <a:lvl9pPr marL="4876312" indent="0">
              <a:buNone/>
              <a:defRPr sz="2099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4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9BA77-0B2A-4FE9-AA32-6E541C46520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79488-38BC-41EA-B39E-139EF032FAC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3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49C0BC-887C-4A93-9213-CB75970EEEE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79488-38BC-41EA-B39E-139EF032FAC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607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7D0E1C-DB86-4C0F-BA43-C07A01141938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79488-38BC-41EA-B39E-139EF032FAC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79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6" y="273053"/>
            <a:ext cx="6815668" cy="5853114"/>
          </a:xfrm>
        </p:spPr>
        <p:txBody>
          <a:bodyPr/>
          <a:lstStyle>
            <a:lvl1pPr>
              <a:defRPr sz="4299"/>
            </a:lvl1pPr>
            <a:lvl2pPr>
              <a:defRPr sz="36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4" y="1435102"/>
            <a:ext cx="4011084" cy="4691063"/>
          </a:xfrm>
        </p:spPr>
        <p:txBody>
          <a:bodyPr/>
          <a:lstStyle>
            <a:lvl1pPr marL="0" indent="0">
              <a:buNone/>
              <a:defRPr sz="1899"/>
            </a:lvl1pPr>
            <a:lvl2pPr marL="609539" indent="0">
              <a:buNone/>
              <a:defRPr sz="1600"/>
            </a:lvl2pPr>
            <a:lvl3pPr marL="1219078" indent="0">
              <a:buNone/>
              <a:defRPr sz="1300"/>
            </a:lvl3pPr>
            <a:lvl4pPr marL="1828617" indent="0">
              <a:buNone/>
              <a:defRPr sz="1200"/>
            </a:lvl4pPr>
            <a:lvl5pPr marL="2438156" indent="0">
              <a:buNone/>
              <a:defRPr sz="1200"/>
            </a:lvl5pPr>
            <a:lvl6pPr marL="3047695" indent="0">
              <a:buNone/>
              <a:defRPr sz="1200"/>
            </a:lvl6pPr>
            <a:lvl7pPr marL="3657235" indent="0">
              <a:buNone/>
              <a:defRPr sz="1200"/>
            </a:lvl7pPr>
            <a:lvl8pPr marL="4266773" indent="0">
              <a:buNone/>
              <a:defRPr sz="1200"/>
            </a:lvl8pPr>
            <a:lvl9pPr marL="4876312" indent="0">
              <a:buNone/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25B51-024F-4DCD-BA15-29F8CAAE405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79488-38BC-41EA-B39E-139EF032FAC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4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539" indent="0">
              <a:buNone/>
              <a:defRPr sz="3699"/>
            </a:lvl2pPr>
            <a:lvl3pPr marL="1219078" indent="0">
              <a:buNone/>
              <a:defRPr sz="3199"/>
            </a:lvl3pPr>
            <a:lvl4pPr marL="1828617" indent="0">
              <a:buNone/>
              <a:defRPr sz="2699"/>
            </a:lvl4pPr>
            <a:lvl5pPr marL="2438156" indent="0">
              <a:buNone/>
              <a:defRPr sz="2699"/>
            </a:lvl5pPr>
            <a:lvl6pPr marL="3047695" indent="0">
              <a:buNone/>
              <a:defRPr sz="2699"/>
            </a:lvl6pPr>
            <a:lvl7pPr marL="3657235" indent="0">
              <a:buNone/>
              <a:defRPr sz="2699"/>
            </a:lvl7pPr>
            <a:lvl8pPr marL="4266773" indent="0">
              <a:buNone/>
              <a:defRPr sz="2699"/>
            </a:lvl8pPr>
            <a:lvl9pPr marL="4876312" indent="0">
              <a:buNone/>
              <a:defRPr sz="2699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899"/>
            </a:lvl1pPr>
            <a:lvl2pPr marL="609539" indent="0">
              <a:buNone/>
              <a:defRPr sz="1600"/>
            </a:lvl2pPr>
            <a:lvl3pPr marL="1219078" indent="0">
              <a:buNone/>
              <a:defRPr sz="1300"/>
            </a:lvl3pPr>
            <a:lvl4pPr marL="1828617" indent="0">
              <a:buNone/>
              <a:defRPr sz="1200"/>
            </a:lvl4pPr>
            <a:lvl5pPr marL="2438156" indent="0">
              <a:buNone/>
              <a:defRPr sz="1200"/>
            </a:lvl5pPr>
            <a:lvl6pPr marL="3047695" indent="0">
              <a:buNone/>
              <a:defRPr sz="1200"/>
            </a:lvl6pPr>
            <a:lvl7pPr marL="3657235" indent="0">
              <a:buNone/>
              <a:defRPr sz="1200"/>
            </a:lvl7pPr>
            <a:lvl8pPr marL="4266773" indent="0">
              <a:buNone/>
              <a:defRPr sz="1200"/>
            </a:lvl8pPr>
            <a:lvl9pPr marL="4876312" indent="0">
              <a:buNone/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D6BD32-CFA3-42B3-9220-05E91B86C39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06/11/2018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79488-38BC-41EA-B39E-139EF032FAC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0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21944" tIns="60972" rIns="121944" bIns="60972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121944" tIns="60972" rIns="121944" bIns="60972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368331-AC7F-444E-92A4-09DFC8869C0B}" type="datetime1">
              <a:rPr lang="es-E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06/11/2018</a:t>
            </a:fld>
            <a:endParaRPr lang="es-E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F79488-38BC-41EA-B39E-139EF032FAC9}" type="slidenum">
              <a:rPr lang="es-E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52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2" algn="l" defTabSz="1219078" rtl="0" eaLnBrk="1" latinLnBrk="0" hangingPunct="1">
        <a:spcBef>
          <a:spcPct val="20000"/>
        </a:spcBef>
        <a:buFont typeface="Arial" pitchFamily="34" charset="0"/>
        <a:buChar char="–"/>
        <a:defRPr sz="36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8" indent="-304770" algn="l" defTabSz="1219078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0" algn="l" defTabSz="1219078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0" algn="l" defTabSz="1219078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5" indent="-304770" algn="l" defTabSz="1219078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3" indent="-304770" algn="l" defTabSz="1219078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2" indent="-304770" algn="l" defTabSz="1219078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1" indent="-304770" algn="l" defTabSz="1219078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5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2" algn="l" defTabSz="121907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upload.wikimedia.org/wikipedia/commons/d/d5/Coat_of_arms_of_Morocco.sv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66715" y="2725362"/>
            <a:ext cx="10900469" cy="16294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21678" tIns="60827" rIns="121678" bIns="60827" anchor="ctr" anchorCtr="0">
            <a:no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MA" sz="3200" b="1" dirty="0">
                <a:solidFill>
                  <a:schemeClr val="bg1"/>
                </a:solidFill>
                <a:latin typeface="Baskerville Old Face" pitchFamily="18" charset="0"/>
              </a:rPr>
              <a:t>تقديم قطاع</a:t>
            </a:r>
            <a:r>
              <a:rPr lang="ar-MA" sz="2999" b="1" dirty="0">
                <a:solidFill>
                  <a:srgbClr val="F79646"/>
                </a:solidFill>
                <a:latin typeface="Baskerville Old Face" pitchFamily="18" charset="0"/>
              </a:rPr>
              <a:t> </a:t>
            </a:r>
            <a:r>
              <a:rPr lang="ar-MA" sz="3200" b="1" dirty="0">
                <a:solidFill>
                  <a:schemeClr val="bg1"/>
                </a:solidFill>
                <a:latin typeface="Baskerville Old Face" pitchFamily="18" charset="0"/>
              </a:rPr>
              <a:t>الطاقة بالمملكة المغربية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6715" y="3429000"/>
            <a:ext cx="10001321" cy="533203"/>
          </a:xfrm>
          <a:prstGeom prst="rect">
            <a:avLst/>
          </a:prstGeom>
        </p:spPr>
        <p:txBody>
          <a:bodyPr wrap="square" lIns="121678" tIns="60827" rIns="121678" bIns="60827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699" b="1" dirty="0">
                <a:solidFill>
                  <a:srgbClr val="F79646"/>
                </a:solidFill>
                <a:latin typeface="Arial" charset="0"/>
              </a:rPr>
              <a:t> </a:t>
            </a:r>
            <a:endParaRPr lang="fr-FR" sz="2699" b="1" dirty="0">
              <a:solidFill>
                <a:srgbClr val="404040"/>
              </a:solidFill>
              <a:latin typeface="Rockwell" pitchFamily="18" charset="0"/>
            </a:endParaRPr>
          </a:p>
        </p:txBody>
      </p:sp>
      <p:pic>
        <p:nvPicPr>
          <p:cNvPr id="6" name="Picture 2" descr="File:Coat of arms of Morocco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763" y="451229"/>
            <a:ext cx="936369" cy="86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235122" y="1311714"/>
            <a:ext cx="3763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000" b="1" i="1" dirty="0">
                <a:latin typeface="Arial" pitchFamily="34" charset="0"/>
                <a:cs typeface="Arial" pitchFamily="34" charset="0"/>
              </a:rPr>
              <a:t>المملكة المغربية</a:t>
            </a:r>
            <a:endParaRPr lang="fr-FR" sz="2000" b="1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ar-MA" sz="2000" i="1" dirty="0">
                <a:latin typeface="Arial" pitchFamily="34" charset="0"/>
                <a:cs typeface="Arial" pitchFamily="34" charset="0"/>
              </a:rPr>
              <a:t>وزارة الطاقة والمعادن </a:t>
            </a:r>
            <a:r>
              <a:rPr lang="ar-MA" sz="2000" i="1" dirty="0">
                <a:latin typeface="Arial" pitchFamily="34" charset="0"/>
              </a:rPr>
              <a:t>والتنمية المستدامة</a:t>
            </a:r>
            <a:endParaRPr lang="ar-MA" sz="20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146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9412" y="4144154"/>
            <a:ext cx="11204489" cy="2460431"/>
          </a:xfrm>
          <a:prstGeom prst="rect">
            <a:avLst/>
          </a:prstGeom>
          <a:ln w="31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180975" indent="-180975" algn="just" rtl="1">
              <a:lnSpc>
                <a:spcPct val="150000"/>
              </a:lnSpc>
              <a:buSzPct val="60000"/>
              <a:buFont typeface="Wingdings" panose="05000000000000000000" pitchFamily="2" charset="2"/>
              <a:buChar char="§"/>
              <a:defRPr/>
            </a:pPr>
            <a:r>
              <a:rPr lang="ar-MA" sz="2000" b="1" dirty="0">
                <a:solidFill>
                  <a:prstClr val="black"/>
                </a:solidFill>
                <a:latin typeface="Arial" pitchFamily="34" charset="0"/>
              </a:rPr>
              <a:t>إعداد الصيغة النهائية </a:t>
            </a:r>
            <a:r>
              <a:rPr lang="ar-MA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لمشروع القانون رقم 94.17 </a:t>
            </a:r>
            <a:r>
              <a:rPr lang="ar-MA" sz="2000" b="1" dirty="0">
                <a:solidFill>
                  <a:prstClr val="black"/>
                </a:solidFill>
                <a:latin typeface="Arial" pitchFamily="34" charset="0"/>
              </a:rPr>
              <a:t>المتعلق بقطاع الغاز الطبيعي أخذا بعين </a:t>
            </a:r>
            <a:r>
              <a:rPr lang="ar-MA" sz="2000" b="1" dirty="0" err="1">
                <a:solidFill>
                  <a:prstClr val="black"/>
                </a:solidFill>
                <a:latin typeface="Arial" pitchFamily="34" charset="0"/>
              </a:rPr>
              <a:t>الإعتبار</a:t>
            </a:r>
            <a:r>
              <a:rPr lang="ar-MA" sz="2000" b="1" dirty="0">
                <a:solidFill>
                  <a:prstClr val="black"/>
                </a:solidFill>
                <a:latin typeface="Arial" pitchFamily="34" charset="0"/>
              </a:rPr>
              <a:t> جميع ملاحظات </a:t>
            </a:r>
            <a:r>
              <a:rPr lang="ar-MA" sz="2000" b="1" dirty="0" err="1">
                <a:solidFill>
                  <a:prstClr val="black"/>
                </a:solidFill>
                <a:latin typeface="Arial" pitchFamily="34" charset="0"/>
              </a:rPr>
              <a:t>الإستشارة</a:t>
            </a:r>
            <a:r>
              <a:rPr lang="ar-MA" sz="2000" b="1" dirty="0">
                <a:solidFill>
                  <a:prstClr val="black"/>
                </a:solidFill>
                <a:latin typeface="Arial" pitchFamily="34" charset="0"/>
              </a:rPr>
              <a:t> العمومية.</a:t>
            </a:r>
            <a:endParaRPr lang="fr-FR" sz="2000" b="1" dirty="0">
              <a:solidFill>
                <a:prstClr val="black"/>
              </a:solidFill>
              <a:latin typeface="Calibri" panose="020F0502020204030204"/>
              <a:cs typeface="Times New Roman" panose="02020603050405020304" pitchFamily="18" charset="0"/>
            </a:endParaRPr>
          </a:p>
          <a:p>
            <a:pPr marL="180975" indent="-180975" algn="just" rt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panose="05000000000000000000" pitchFamily="2" charset="2"/>
              <a:buChar char="§"/>
              <a:defRPr/>
            </a:pPr>
            <a:r>
              <a:rPr lang="ar-MA" sz="2000" b="1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التوقيع على اتفاقية إطار بين الجهات المعنية بالمشروع تحدد التزامات كل جهة؛ </a:t>
            </a:r>
          </a:p>
          <a:p>
            <a:pPr marL="180975" indent="-180975" algn="just" rt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panose="05000000000000000000" pitchFamily="2" charset="2"/>
              <a:buChar char="§"/>
              <a:defRPr/>
            </a:pPr>
            <a:r>
              <a:rPr lang="ar-MA" sz="2000" b="1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منح رخصة الامتياز لبناء واستغلال محطة استيراد الغاز الطبيعي المسال؛</a:t>
            </a:r>
          </a:p>
          <a:p>
            <a:pPr marL="180975" indent="-180975" algn="just" rt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panose="05000000000000000000" pitchFamily="2" charset="2"/>
              <a:buChar char="§"/>
              <a:defRPr/>
            </a:pPr>
            <a:r>
              <a:rPr lang="ar-MA" sz="2000" b="1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منح رخصة الامتياز لنقل الغاز وتخزينه على الصعيد الوطني مع تدبير ومراقبة الشبكة الوطنية للأنابيب؛</a:t>
            </a:r>
          </a:p>
          <a:p>
            <a:pPr marL="180975" indent="-180975" algn="just" rt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panose="05000000000000000000" pitchFamily="2" charset="2"/>
              <a:buChar char="§"/>
              <a:defRPr/>
            </a:pPr>
            <a:r>
              <a:rPr lang="ar-MA" sz="2000" b="1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منح رخصة الامتياز على المستوى الوطني لبناء واستغلال شبكات جهوية لتوزيع الغاز الطبيعي لدى الصناعات المستهلكة.</a:t>
            </a:r>
            <a:endParaRPr lang="fr-FR" sz="2000" b="1" dirty="0">
              <a:solidFill>
                <a:prstClr val="black"/>
              </a:solidFill>
              <a:latin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20456" y="1441254"/>
            <a:ext cx="7543445" cy="1975466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/>
          <a:p>
            <a:pPr marL="180975" indent="-180975" algn="just" rtl="1" eaLnBrk="1" fontAlgn="auto" hangingPunct="1">
              <a:spcBef>
                <a:spcPts val="60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§"/>
              <a:defRPr/>
            </a:pPr>
            <a:r>
              <a:rPr lang="ar-MA" sz="2000" b="1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تم اختيار المكاتب الاستشارية على المستوى التقني والمالي والقانوني                      وما يتعلق بشراء الغاز الطبيعي المسال؛ </a:t>
            </a:r>
          </a:p>
          <a:p>
            <a:pPr marL="180975" indent="-180975" algn="just" rtl="1" eaLnBrk="1" fontAlgn="auto" hangingPunct="1">
              <a:spcBef>
                <a:spcPts val="60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§"/>
              <a:defRPr/>
            </a:pPr>
            <a:r>
              <a:rPr lang="ar-MA" sz="2000" b="1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تمت الدراسات الخاصة بالميناء الذي سيستقبل الغاز الطبيعي المسال؛</a:t>
            </a:r>
            <a:endParaRPr lang="fr-FR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marL="180975" indent="-180975" algn="just" rtl="1" eaLnBrk="1" fontAlgn="auto" hangingPunct="1">
              <a:spcBef>
                <a:spcPts val="600"/>
              </a:spcBef>
              <a:spcAft>
                <a:spcPts val="600"/>
              </a:spcAft>
              <a:buSzPct val="60000"/>
              <a:buFont typeface="Wingdings" panose="05000000000000000000" pitchFamily="2" charset="2"/>
              <a:buChar char="§"/>
              <a:defRPr/>
            </a:pPr>
            <a:r>
              <a:rPr lang="ar-MA" sz="2000" b="1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تتم حاليا بلورة طلبات العروض لاختيار المجموعة التي سيوكل لها إنجاز المشروع.</a:t>
            </a: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331553"/>
              </p:ext>
            </p:extLst>
          </p:nvPr>
        </p:nvGraphicFramePr>
        <p:xfrm>
          <a:off x="359412" y="3559144"/>
          <a:ext cx="11204489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4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المراحل القادمة من المشروع </a:t>
                      </a:r>
                      <a:r>
                        <a:rPr lang="ar-MA" altLang="fr-FR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448800" y="6552536"/>
            <a:ext cx="2743200" cy="305464"/>
          </a:xfrm>
        </p:spPr>
        <p:txBody>
          <a:bodyPr/>
          <a:lstStyle/>
          <a:p>
            <a:pPr>
              <a:defRPr/>
            </a:pPr>
            <a:fld id="{065F80D8-E85C-4CDD-9051-D6746E5D80D5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2328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dirty="0">
                <a:solidFill>
                  <a:schemeClr val="bg1"/>
                </a:solidFill>
              </a:rPr>
              <a:t>وضعية تقدم المشروع</a:t>
            </a:r>
            <a:endParaRPr lang="fr-FR" sz="3200" dirty="0">
              <a:solidFill>
                <a:schemeClr val="bg1"/>
              </a:solidFill>
            </a:endParaRPr>
          </a:p>
          <a:p>
            <a:pPr algn="ctr"/>
            <a:r>
              <a:rPr lang="ar-MA" altLang="fr-FR" sz="2400" b="1" dirty="0">
                <a:solidFill>
                  <a:schemeClr val="bg1"/>
                </a:solidFill>
              </a:rPr>
              <a:t>مشروع الغاز من أجل الكهرباء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Image associÃ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2" y="1302737"/>
            <a:ext cx="3370759" cy="21864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73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80854"/>
            <a:ext cx="12192000" cy="3368237"/>
          </a:xfrm>
          <a:solidFill>
            <a:schemeClr val="tx2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 anchorCtr="0">
            <a:normAutofit/>
          </a:bodyPr>
          <a:lstStyle/>
          <a:p>
            <a:pPr marL="0" indent="0" algn="ctr" rtl="1">
              <a:buNone/>
            </a:pPr>
            <a:r>
              <a:rPr lang="ar-MA" sz="6000" dirty="0">
                <a:solidFill>
                  <a:schemeClr val="bg1"/>
                </a:solidFill>
              </a:rPr>
              <a:t>قطاع الطاقة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79488-38BC-41EA-B39E-139EF032FAC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00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79488-38BC-41EA-B39E-139EF032FAC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52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dirty="0">
                <a:solidFill>
                  <a:schemeClr val="bg1"/>
                </a:solidFill>
              </a:rPr>
              <a:t>وضعية قطاع الطاقة بالمملكة المغربية قبل سنة </a:t>
            </a:r>
            <a:r>
              <a:rPr lang="ar-MA" sz="2800" dirty="0">
                <a:solidFill>
                  <a:schemeClr val="bg1"/>
                </a:solidFill>
              </a:rPr>
              <a:t>2008</a:t>
            </a:r>
            <a:endParaRPr lang="fr-FR" sz="2800" dirty="0">
              <a:solidFill>
                <a:schemeClr val="bg1"/>
              </a:solidFill>
            </a:endParaRPr>
          </a:p>
          <a:p>
            <a:pPr algn="ctr" rtl="1"/>
            <a:r>
              <a:rPr lang="ar-MA" sz="2800" dirty="0"/>
              <a:t>تبعية طاقية كبيرة </a:t>
            </a:r>
            <a:r>
              <a:rPr lang="fr-FR" sz="2800" dirty="0"/>
              <a:t> -</a:t>
            </a:r>
            <a:r>
              <a:rPr lang="ar-MA" sz="2800" dirty="0"/>
              <a:t>وباقة طاقية تتسم بهيمنة الطاقة </a:t>
            </a:r>
            <a:r>
              <a:rPr lang="ar-MA" sz="2800" dirty="0" err="1"/>
              <a:t>الأحفورية</a:t>
            </a:r>
            <a:endParaRPr lang="ar-MA" sz="28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35"/>
          <p:cNvCxnSpPr/>
          <p:nvPr/>
        </p:nvCxnSpPr>
        <p:spPr>
          <a:xfrm flipV="1">
            <a:off x="10271419" y="3729486"/>
            <a:ext cx="685568" cy="233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5"/>
          <p:cNvCxnSpPr/>
          <p:nvPr/>
        </p:nvCxnSpPr>
        <p:spPr>
          <a:xfrm>
            <a:off x="10376991" y="2170076"/>
            <a:ext cx="595156" cy="158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auto">
          <a:xfrm rot="16200000">
            <a:off x="8435510" y="4088257"/>
            <a:ext cx="5073274" cy="10162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121944" tIns="60972" rIns="121944" bIns="60972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85307" y="1735455"/>
            <a:ext cx="4308826" cy="858013"/>
          </a:xfrm>
          <a:prstGeom prst="rect">
            <a:avLst/>
          </a:prstGeom>
          <a:ln>
            <a:noFill/>
          </a:ln>
        </p:spPr>
        <p:txBody>
          <a:bodyPr wrap="square" lIns="121944" tIns="60972" rIns="121944" bIns="60972">
            <a:noAutofit/>
          </a:bodyPr>
          <a:lstStyle/>
          <a:p>
            <a:pPr algn="r" rtl="1">
              <a:spcBef>
                <a:spcPts val="2400"/>
              </a:spcBef>
              <a:spcAft>
                <a:spcPts val="2400"/>
              </a:spcAft>
              <a:buNone/>
            </a:pPr>
            <a:r>
              <a:rPr lang="ar-MA" sz="2200" b="1" dirty="0"/>
              <a:t>نمو متزايد للطلب على الطاقة الكهربائية : أكثر من </a:t>
            </a:r>
            <a:r>
              <a:rPr lang="fr-FR" sz="2200" b="1" dirty="0"/>
              <a:t>%</a:t>
            </a:r>
            <a:r>
              <a:rPr lang="ar-MA" sz="2200" b="1" dirty="0"/>
              <a:t>6</a:t>
            </a:r>
            <a:endParaRPr lang="fr-FR" sz="2200" b="1" dirty="0"/>
          </a:p>
        </p:txBody>
      </p:sp>
      <p:sp>
        <p:nvSpPr>
          <p:cNvPr id="10" name="Rectangle 9"/>
          <p:cNvSpPr/>
          <p:nvPr/>
        </p:nvSpPr>
        <p:spPr>
          <a:xfrm>
            <a:off x="5340228" y="5886224"/>
            <a:ext cx="4860892" cy="430911"/>
          </a:xfrm>
          <a:prstGeom prst="rect">
            <a:avLst/>
          </a:prstGeom>
          <a:ln>
            <a:noFill/>
          </a:ln>
        </p:spPr>
        <p:txBody>
          <a:bodyPr wrap="square" lIns="121944" tIns="60972" rIns="121944" bIns="60972">
            <a:spAutoFit/>
          </a:bodyPr>
          <a:lstStyle/>
          <a:p>
            <a:pPr algn="r" rtl="1">
              <a:spcBef>
                <a:spcPts val="2400"/>
              </a:spcBef>
              <a:spcAft>
                <a:spcPts val="2400"/>
              </a:spcAft>
              <a:buNone/>
            </a:pPr>
            <a:r>
              <a:rPr lang="ar-MA" sz="2000" b="1" dirty="0"/>
              <a:t>هيمنة الطاقات </a:t>
            </a:r>
            <a:r>
              <a:rPr lang="ar-MA" sz="2000" b="1" dirty="0" err="1"/>
              <a:t>الأحفورية</a:t>
            </a:r>
            <a:r>
              <a:rPr lang="ar-MA" sz="2000" b="1" dirty="0"/>
              <a:t> :</a:t>
            </a:r>
            <a:r>
              <a:rPr lang="fr-FR" sz="2000" b="1" dirty="0">
                <a:solidFill>
                  <a:srgbClr val="C00000"/>
                </a:solidFill>
              </a:rPr>
              <a:t>%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ar-MA" sz="2000" b="1" dirty="0">
                <a:solidFill>
                  <a:srgbClr val="C00000"/>
                </a:solidFill>
              </a:rPr>
              <a:t>90</a:t>
            </a:r>
            <a:endParaRPr lang="fr-FR" sz="2000" b="1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35"/>
          <p:cNvCxnSpPr>
            <a:stCxn id="17" idx="3"/>
          </p:cNvCxnSpPr>
          <p:nvPr/>
        </p:nvCxnSpPr>
        <p:spPr>
          <a:xfrm>
            <a:off x="10257621" y="2995940"/>
            <a:ext cx="705277" cy="44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985307" y="5206177"/>
            <a:ext cx="4215813" cy="430911"/>
          </a:xfrm>
          <a:prstGeom prst="rect">
            <a:avLst/>
          </a:prstGeom>
          <a:ln>
            <a:noFill/>
          </a:ln>
        </p:spPr>
        <p:txBody>
          <a:bodyPr wrap="square" lIns="121944" tIns="60972" rIns="121944" bIns="60972">
            <a:spAutoFit/>
          </a:bodyPr>
          <a:lstStyle/>
          <a:p>
            <a:pPr algn="r" rtl="1">
              <a:spcBef>
                <a:spcPts val="2400"/>
              </a:spcBef>
              <a:spcAft>
                <a:spcPts val="2400"/>
              </a:spcAft>
              <a:buNone/>
            </a:pPr>
            <a:r>
              <a:rPr lang="ar-MA" sz="2000" b="1" dirty="0"/>
              <a:t>تبعية طاقية جد مرتفعة : </a:t>
            </a:r>
            <a:r>
              <a:rPr lang="fr-FR" sz="2000" b="1" dirty="0">
                <a:solidFill>
                  <a:srgbClr val="C00000"/>
                </a:solidFill>
              </a:rPr>
              <a:t>%</a:t>
            </a:r>
            <a:r>
              <a:rPr lang="ar-MA" sz="2000" b="1" dirty="0">
                <a:solidFill>
                  <a:srgbClr val="C00000"/>
                </a:solidFill>
              </a:rPr>
              <a:t>98</a:t>
            </a:r>
            <a:endParaRPr lang="fr-FR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13" name="Object 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42542181"/>
              </p:ext>
            </p:extLst>
          </p:nvPr>
        </p:nvGraphicFramePr>
        <p:xfrm>
          <a:off x="1025671" y="1602434"/>
          <a:ext cx="4786346" cy="5073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408904" y="2085151"/>
            <a:ext cx="3400917" cy="714380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ar-MA" sz="2000" b="1" i="0" u="none" strike="noStrike" baseline="0" dirty="0">
                <a:cs typeface="Arial"/>
              </a:rPr>
              <a:t>نقص</a:t>
            </a:r>
            <a:r>
              <a:rPr lang="ar-MA" sz="2000" b="1" i="0" u="none" strike="noStrike" dirty="0">
                <a:cs typeface="Arial"/>
              </a:rPr>
              <a:t> في القدرة يناهز 900 ميغاواط </a:t>
            </a:r>
          </a:p>
          <a:p>
            <a:pPr algn="ctr" rtl="0">
              <a:defRPr sz="1000"/>
            </a:pPr>
            <a:r>
              <a:rPr lang="ar-MA" sz="2000" b="1" i="0" u="none" strike="noStrike" dirty="0">
                <a:cs typeface="Arial"/>
              </a:rPr>
              <a:t>في متم سنة 2007</a:t>
            </a:r>
            <a:endParaRPr lang="fr-FR" sz="2000" b="1" i="0" u="none" strike="noStrike" baseline="0" dirty="0">
              <a:cs typeface="Arial"/>
            </a:endParaRPr>
          </a:p>
        </p:txBody>
      </p:sp>
      <p:sp>
        <p:nvSpPr>
          <p:cNvPr id="15" name="Arc 14"/>
          <p:cNvSpPr/>
          <p:nvPr/>
        </p:nvSpPr>
        <p:spPr>
          <a:xfrm rot="5697037">
            <a:off x="3574267" y="2451319"/>
            <a:ext cx="1728476" cy="766108"/>
          </a:xfrm>
          <a:prstGeom prst="arc">
            <a:avLst>
              <a:gd name="adj1" fmla="val 15348367"/>
              <a:gd name="adj2" fmla="val 0"/>
            </a:avLst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Straight Connector 35"/>
          <p:cNvCxnSpPr/>
          <p:nvPr/>
        </p:nvCxnSpPr>
        <p:spPr>
          <a:xfrm flipV="1">
            <a:off x="10264949" y="4443509"/>
            <a:ext cx="685568" cy="233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086151" y="2765095"/>
            <a:ext cx="8171470" cy="461689"/>
          </a:xfrm>
          <a:prstGeom prst="rect">
            <a:avLst/>
          </a:prstGeom>
          <a:ln>
            <a:noFill/>
          </a:ln>
        </p:spPr>
        <p:txBody>
          <a:bodyPr wrap="square" lIns="121944" tIns="60972" rIns="121944" bIns="60972">
            <a:noAutofit/>
          </a:bodyPr>
          <a:lstStyle/>
          <a:p>
            <a:pPr algn="r" rtl="1">
              <a:spcBef>
                <a:spcPts val="2400"/>
              </a:spcBef>
              <a:spcAft>
                <a:spcPts val="2400"/>
              </a:spcAft>
            </a:pPr>
            <a:r>
              <a:rPr lang="ar-MA" sz="2200" b="1" dirty="0"/>
              <a:t>اختلال التوازن بين العرض و الطلب</a:t>
            </a:r>
            <a:endParaRPr lang="fr-FR" sz="2200" b="1" dirty="0"/>
          </a:p>
        </p:txBody>
      </p:sp>
      <p:sp>
        <p:nvSpPr>
          <p:cNvPr id="18" name="Rectangle 17"/>
          <p:cNvSpPr/>
          <p:nvPr/>
        </p:nvSpPr>
        <p:spPr>
          <a:xfrm>
            <a:off x="5809821" y="4210269"/>
            <a:ext cx="4455128" cy="461689"/>
          </a:xfrm>
          <a:prstGeom prst="rect">
            <a:avLst/>
          </a:prstGeom>
          <a:ln>
            <a:noFill/>
          </a:ln>
        </p:spPr>
        <p:txBody>
          <a:bodyPr wrap="square" lIns="121944" tIns="60972" rIns="121944" bIns="60972">
            <a:noAutofit/>
          </a:bodyPr>
          <a:lstStyle/>
          <a:p>
            <a:pPr algn="r" rtl="1">
              <a:spcBef>
                <a:spcPts val="2400"/>
              </a:spcBef>
              <a:spcAft>
                <a:spcPts val="2400"/>
              </a:spcAft>
            </a:pPr>
            <a:r>
              <a:rPr lang="ar-MA" sz="2200" b="1" dirty="0"/>
              <a:t>استيراد </a:t>
            </a:r>
            <a:r>
              <a:rPr lang="fr-FR" sz="2200" b="1" dirty="0"/>
              <a:t>%</a:t>
            </a:r>
            <a:r>
              <a:rPr lang="ar-MA" sz="2200" b="1" dirty="0"/>
              <a:t>17 من الطاقة الكهربائية عبر الربط الكهربائي بين المغرب و إسبانيا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68622" y="3500503"/>
            <a:ext cx="6488999" cy="461689"/>
          </a:xfrm>
          <a:prstGeom prst="rect">
            <a:avLst/>
          </a:prstGeom>
          <a:ln>
            <a:noFill/>
          </a:ln>
        </p:spPr>
        <p:txBody>
          <a:bodyPr wrap="square" lIns="121944" tIns="60972" rIns="121944" bIns="60972">
            <a:noAutofit/>
          </a:bodyPr>
          <a:lstStyle/>
          <a:p>
            <a:pPr algn="r" rtl="1">
              <a:spcBef>
                <a:spcPts val="2400"/>
              </a:spcBef>
              <a:spcAft>
                <a:spcPts val="2400"/>
              </a:spcAft>
            </a:pPr>
            <a:r>
              <a:rPr lang="ar-MA" sz="2200" b="1" dirty="0"/>
              <a:t>محدودية الهامش الاحتياطي للطاقة الكهربائية </a:t>
            </a:r>
            <a:endParaRPr lang="fr-FR" sz="2200" b="1" dirty="0"/>
          </a:p>
        </p:txBody>
      </p:sp>
      <p:cxnSp>
        <p:nvCxnSpPr>
          <p:cNvPr id="20" name="Straight Connector 35"/>
          <p:cNvCxnSpPr/>
          <p:nvPr/>
        </p:nvCxnSpPr>
        <p:spPr>
          <a:xfrm flipV="1">
            <a:off x="10271419" y="5416210"/>
            <a:ext cx="685568" cy="233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35"/>
          <p:cNvCxnSpPr/>
          <p:nvPr/>
        </p:nvCxnSpPr>
        <p:spPr>
          <a:xfrm flipV="1">
            <a:off x="10264949" y="6045366"/>
            <a:ext cx="685568" cy="233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11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685" y="2694580"/>
            <a:ext cx="4714387" cy="3661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79488-38BC-41EA-B39E-139EF032FAC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52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r-FR" sz="2800" dirty="0">
                <a:solidFill>
                  <a:schemeClr val="bg1"/>
                </a:solidFill>
              </a:rPr>
              <a:t>2009</a:t>
            </a:r>
          </a:p>
          <a:p>
            <a:pPr algn="ctr" rtl="1"/>
            <a:r>
              <a:rPr lang="ar-MA" sz="3200" dirty="0"/>
              <a:t>وضع استراتيجية طاقية جديدة</a:t>
            </a:r>
            <a:r>
              <a:rPr lang="fr-FR" sz="3200" dirty="0"/>
              <a:t> </a:t>
            </a:r>
            <a:r>
              <a:rPr lang="ar-MA" sz="3200" dirty="0"/>
              <a:t>تأخذ بعين الاعتبار مؤهلات المغرب و التحديات التي </a:t>
            </a:r>
            <a:r>
              <a:rPr lang="ar-MA" sz="3200" dirty="0" err="1"/>
              <a:t>يواجهها</a:t>
            </a:r>
            <a:endParaRPr lang="ar-MA" sz="3200" dirty="0"/>
          </a:p>
        </p:txBody>
      </p:sp>
      <p:sp>
        <p:nvSpPr>
          <p:cNvPr id="14" name="Freeform 83"/>
          <p:cNvSpPr/>
          <p:nvPr/>
        </p:nvSpPr>
        <p:spPr>
          <a:xfrm>
            <a:off x="5195203" y="4788506"/>
            <a:ext cx="2231972" cy="1761761"/>
          </a:xfrm>
          <a:custGeom>
            <a:avLst/>
            <a:gdLst>
              <a:gd name="connsiteX0" fmla="*/ 580401 w 2029527"/>
              <a:gd name="connsiteY0" fmla="*/ 382259 h 2135954"/>
              <a:gd name="connsiteX1" fmla="*/ 363213 w 2029527"/>
              <a:gd name="connsiteY1" fmla="*/ 599447 h 2135954"/>
              <a:gd name="connsiteX2" fmla="*/ 363213 w 2029527"/>
              <a:gd name="connsiteY2" fmla="*/ 1536507 h 2135954"/>
              <a:gd name="connsiteX3" fmla="*/ 580401 w 2029527"/>
              <a:gd name="connsiteY3" fmla="*/ 1753695 h 2135954"/>
              <a:gd name="connsiteX4" fmla="*/ 1449127 w 2029527"/>
              <a:gd name="connsiteY4" fmla="*/ 1753695 h 2135954"/>
              <a:gd name="connsiteX5" fmla="*/ 1666315 w 2029527"/>
              <a:gd name="connsiteY5" fmla="*/ 1536507 h 2135954"/>
              <a:gd name="connsiteX6" fmla="*/ 1666315 w 2029527"/>
              <a:gd name="connsiteY6" fmla="*/ 599447 h 2135954"/>
              <a:gd name="connsiteX7" fmla="*/ 1449127 w 2029527"/>
              <a:gd name="connsiteY7" fmla="*/ 382259 h 2135954"/>
              <a:gd name="connsiteX8" fmla="*/ 338261 w 2029527"/>
              <a:gd name="connsiteY8" fmla="*/ 0 h 2135954"/>
              <a:gd name="connsiteX9" fmla="*/ 1691266 w 2029527"/>
              <a:gd name="connsiteY9" fmla="*/ 0 h 2135954"/>
              <a:gd name="connsiteX10" fmla="*/ 2029527 w 2029527"/>
              <a:gd name="connsiteY10" fmla="*/ 338261 h 2135954"/>
              <a:gd name="connsiteX11" fmla="*/ 2029527 w 2029527"/>
              <a:gd name="connsiteY11" fmla="*/ 1797693 h 2135954"/>
              <a:gd name="connsiteX12" fmla="*/ 1691266 w 2029527"/>
              <a:gd name="connsiteY12" fmla="*/ 2135954 h 2135954"/>
              <a:gd name="connsiteX13" fmla="*/ 338261 w 2029527"/>
              <a:gd name="connsiteY13" fmla="*/ 2135954 h 2135954"/>
              <a:gd name="connsiteX14" fmla="*/ 0 w 2029527"/>
              <a:gd name="connsiteY14" fmla="*/ 1797693 h 2135954"/>
              <a:gd name="connsiteX15" fmla="*/ 0 w 2029527"/>
              <a:gd name="connsiteY15" fmla="*/ 338261 h 2135954"/>
              <a:gd name="connsiteX16" fmla="*/ 338261 w 2029527"/>
              <a:gd name="connsiteY16" fmla="*/ 0 h 213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29527" h="2135954">
                <a:moveTo>
                  <a:pt x="580401" y="382259"/>
                </a:moveTo>
                <a:cubicBezTo>
                  <a:pt x="460451" y="382259"/>
                  <a:pt x="363213" y="479497"/>
                  <a:pt x="363213" y="599447"/>
                </a:cubicBezTo>
                <a:lnTo>
                  <a:pt x="363213" y="1536507"/>
                </a:lnTo>
                <a:cubicBezTo>
                  <a:pt x="363213" y="1656457"/>
                  <a:pt x="460451" y="1753695"/>
                  <a:pt x="580401" y="1753695"/>
                </a:cubicBezTo>
                <a:lnTo>
                  <a:pt x="1449127" y="1753695"/>
                </a:lnTo>
                <a:cubicBezTo>
                  <a:pt x="1569077" y="1753695"/>
                  <a:pt x="1666315" y="1656457"/>
                  <a:pt x="1666315" y="1536507"/>
                </a:cubicBezTo>
                <a:lnTo>
                  <a:pt x="1666315" y="599447"/>
                </a:lnTo>
                <a:cubicBezTo>
                  <a:pt x="1666315" y="479497"/>
                  <a:pt x="1569077" y="382259"/>
                  <a:pt x="1449127" y="382259"/>
                </a:cubicBezTo>
                <a:close/>
                <a:moveTo>
                  <a:pt x="338261" y="0"/>
                </a:moveTo>
                <a:lnTo>
                  <a:pt x="1691266" y="0"/>
                </a:lnTo>
                <a:cubicBezTo>
                  <a:pt x="1878082" y="0"/>
                  <a:pt x="2029527" y="151445"/>
                  <a:pt x="2029527" y="338261"/>
                </a:cubicBezTo>
                <a:lnTo>
                  <a:pt x="2029527" y="1797693"/>
                </a:lnTo>
                <a:cubicBezTo>
                  <a:pt x="2029527" y="1984509"/>
                  <a:pt x="1878082" y="2135954"/>
                  <a:pt x="1691266" y="2135954"/>
                </a:cubicBezTo>
                <a:lnTo>
                  <a:pt x="338261" y="2135954"/>
                </a:lnTo>
                <a:cubicBezTo>
                  <a:pt x="151445" y="2135954"/>
                  <a:pt x="0" y="1984509"/>
                  <a:pt x="0" y="1797693"/>
                </a:cubicBezTo>
                <a:lnTo>
                  <a:pt x="0" y="338261"/>
                </a:lnTo>
                <a:cubicBezTo>
                  <a:pt x="0" y="151445"/>
                  <a:pt x="151445" y="0"/>
                  <a:pt x="3382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scene3d>
            <a:camera prst="isometricTopUp"/>
            <a:lightRig rig="threePt" dir="t"/>
          </a:scene3d>
          <a:sp3d prstMaterial="matte">
            <a:bevelT w="0" h="25400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4" rIns="121907" bIns="60954" rtlCol="0" anchor="ctr"/>
          <a:lstStyle/>
          <a:p>
            <a:pPr algn="ctr"/>
            <a:endParaRPr lang="en-IN" dirty="0"/>
          </a:p>
        </p:txBody>
      </p:sp>
      <p:sp>
        <p:nvSpPr>
          <p:cNvPr id="15" name="Freeform 84"/>
          <p:cNvSpPr/>
          <p:nvPr/>
        </p:nvSpPr>
        <p:spPr>
          <a:xfrm>
            <a:off x="5195203" y="4090532"/>
            <a:ext cx="2231972" cy="1761761"/>
          </a:xfrm>
          <a:custGeom>
            <a:avLst/>
            <a:gdLst>
              <a:gd name="connsiteX0" fmla="*/ 580401 w 2029527"/>
              <a:gd name="connsiteY0" fmla="*/ 382259 h 2135954"/>
              <a:gd name="connsiteX1" fmla="*/ 363213 w 2029527"/>
              <a:gd name="connsiteY1" fmla="*/ 599447 h 2135954"/>
              <a:gd name="connsiteX2" fmla="*/ 363213 w 2029527"/>
              <a:gd name="connsiteY2" fmla="*/ 1536507 h 2135954"/>
              <a:gd name="connsiteX3" fmla="*/ 580401 w 2029527"/>
              <a:gd name="connsiteY3" fmla="*/ 1753695 h 2135954"/>
              <a:gd name="connsiteX4" fmla="*/ 1449127 w 2029527"/>
              <a:gd name="connsiteY4" fmla="*/ 1753695 h 2135954"/>
              <a:gd name="connsiteX5" fmla="*/ 1666315 w 2029527"/>
              <a:gd name="connsiteY5" fmla="*/ 1536507 h 2135954"/>
              <a:gd name="connsiteX6" fmla="*/ 1666315 w 2029527"/>
              <a:gd name="connsiteY6" fmla="*/ 599447 h 2135954"/>
              <a:gd name="connsiteX7" fmla="*/ 1449127 w 2029527"/>
              <a:gd name="connsiteY7" fmla="*/ 382259 h 2135954"/>
              <a:gd name="connsiteX8" fmla="*/ 338261 w 2029527"/>
              <a:gd name="connsiteY8" fmla="*/ 0 h 2135954"/>
              <a:gd name="connsiteX9" fmla="*/ 1691266 w 2029527"/>
              <a:gd name="connsiteY9" fmla="*/ 0 h 2135954"/>
              <a:gd name="connsiteX10" fmla="*/ 2029527 w 2029527"/>
              <a:gd name="connsiteY10" fmla="*/ 338261 h 2135954"/>
              <a:gd name="connsiteX11" fmla="*/ 2029527 w 2029527"/>
              <a:gd name="connsiteY11" fmla="*/ 1797693 h 2135954"/>
              <a:gd name="connsiteX12" fmla="*/ 1691266 w 2029527"/>
              <a:gd name="connsiteY12" fmla="*/ 2135954 h 2135954"/>
              <a:gd name="connsiteX13" fmla="*/ 338261 w 2029527"/>
              <a:gd name="connsiteY13" fmla="*/ 2135954 h 2135954"/>
              <a:gd name="connsiteX14" fmla="*/ 0 w 2029527"/>
              <a:gd name="connsiteY14" fmla="*/ 1797693 h 2135954"/>
              <a:gd name="connsiteX15" fmla="*/ 0 w 2029527"/>
              <a:gd name="connsiteY15" fmla="*/ 338261 h 2135954"/>
              <a:gd name="connsiteX16" fmla="*/ 338261 w 2029527"/>
              <a:gd name="connsiteY16" fmla="*/ 0 h 213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29527" h="2135954">
                <a:moveTo>
                  <a:pt x="580401" y="382259"/>
                </a:moveTo>
                <a:cubicBezTo>
                  <a:pt x="460451" y="382259"/>
                  <a:pt x="363213" y="479497"/>
                  <a:pt x="363213" y="599447"/>
                </a:cubicBezTo>
                <a:lnTo>
                  <a:pt x="363213" y="1536507"/>
                </a:lnTo>
                <a:cubicBezTo>
                  <a:pt x="363213" y="1656457"/>
                  <a:pt x="460451" y="1753695"/>
                  <a:pt x="580401" y="1753695"/>
                </a:cubicBezTo>
                <a:lnTo>
                  <a:pt x="1449127" y="1753695"/>
                </a:lnTo>
                <a:cubicBezTo>
                  <a:pt x="1569077" y="1753695"/>
                  <a:pt x="1666315" y="1656457"/>
                  <a:pt x="1666315" y="1536507"/>
                </a:cubicBezTo>
                <a:lnTo>
                  <a:pt x="1666315" y="599447"/>
                </a:lnTo>
                <a:cubicBezTo>
                  <a:pt x="1666315" y="479497"/>
                  <a:pt x="1569077" y="382259"/>
                  <a:pt x="1449127" y="382259"/>
                </a:cubicBezTo>
                <a:close/>
                <a:moveTo>
                  <a:pt x="338261" y="0"/>
                </a:moveTo>
                <a:lnTo>
                  <a:pt x="1691266" y="0"/>
                </a:lnTo>
                <a:cubicBezTo>
                  <a:pt x="1878082" y="0"/>
                  <a:pt x="2029527" y="151445"/>
                  <a:pt x="2029527" y="338261"/>
                </a:cubicBezTo>
                <a:lnTo>
                  <a:pt x="2029527" y="1797693"/>
                </a:lnTo>
                <a:cubicBezTo>
                  <a:pt x="2029527" y="1984509"/>
                  <a:pt x="1878082" y="2135954"/>
                  <a:pt x="1691266" y="2135954"/>
                </a:cubicBezTo>
                <a:lnTo>
                  <a:pt x="338261" y="2135954"/>
                </a:lnTo>
                <a:cubicBezTo>
                  <a:pt x="151445" y="2135954"/>
                  <a:pt x="0" y="1984509"/>
                  <a:pt x="0" y="1797693"/>
                </a:cubicBezTo>
                <a:lnTo>
                  <a:pt x="0" y="338261"/>
                </a:lnTo>
                <a:cubicBezTo>
                  <a:pt x="0" y="151445"/>
                  <a:pt x="151445" y="0"/>
                  <a:pt x="3382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scene3d>
            <a:camera prst="isometricTopUp"/>
            <a:lightRig rig="threePt" dir="t"/>
          </a:scene3d>
          <a:sp3d prstMaterial="matte">
            <a:bevelT w="0" h="25400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4" rIns="121907" bIns="60954" rtlCol="0" anchor="ctr"/>
          <a:lstStyle/>
          <a:p>
            <a:pPr algn="ctr"/>
            <a:endParaRPr lang="en-IN" dirty="0"/>
          </a:p>
        </p:txBody>
      </p:sp>
      <p:sp>
        <p:nvSpPr>
          <p:cNvPr id="26" name="Freeform 85"/>
          <p:cNvSpPr/>
          <p:nvPr/>
        </p:nvSpPr>
        <p:spPr>
          <a:xfrm>
            <a:off x="5195203" y="3392555"/>
            <a:ext cx="2231972" cy="1761761"/>
          </a:xfrm>
          <a:custGeom>
            <a:avLst/>
            <a:gdLst>
              <a:gd name="connsiteX0" fmla="*/ 580401 w 2029527"/>
              <a:gd name="connsiteY0" fmla="*/ 382259 h 2135954"/>
              <a:gd name="connsiteX1" fmla="*/ 363213 w 2029527"/>
              <a:gd name="connsiteY1" fmla="*/ 599447 h 2135954"/>
              <a:gd name="connsiteX2" fmla="*/ 363213 w 2029527"/>
              <a:gd name="connsiteY2" fmla="*/ 1536507 h 2135954"/>
              <a:gd name="connsiteX3" fmla="*/ 580401 w 2029527"/>
              <a:gd name="connsiteY3" fmla="*/ 1753695 h 2135954"/>
              <a:gd name="connsiteX4" fmla="*/ 1449127 w 2029527"/>
              <a:gd name="connsiteY4" fmla="*/ 1753695 h 2135954"/>
              <a:gd name="connsiteX5" fmla="*/ 1666315 w 2029527"/>
              <a:gd name="connsiteY5" fmla="*/ 1536507 h 2135954"/>
              <a:gd name="connsiteX6" fmla="*/ 1666315 w 2029527"/>
              <a:gd name="connsiteY6" fmla="*/ 599447 h 2135954"/>
              <a:gd name="connsiteX7" fmla="*/ 1449127 w 2029527"/>
              <a:gd name="connsiteY7" fmla="*/ 382259 h 2135954"/>
              <a:gd name="connsiteX8" fmla="*/ 338261 w 2029527"/>
              <a:gd name="connsiteY8" fmla="*/ 0 h 2135954"/>
              <a:gd name="connsiteX9" fmla="*/ 1691266 w 2029527"/>
              <a:gd name="connsiteY9" fmla="*/ 0 h 2135954"/>
              <a:gd name="connsiteX10" fmla="*/ 2029527 w 2029527"/>
              <a:gd name="connsiteY10" fmla="*/ 338261 h 2135954"/>
              <a:gd name="connsiteX11" fmla="*/ 2029527 w 2029527"/>
              <a:gd name="connsiteY11" fmla="*/ 1797693 h 2135954"/>
              <a:gd name="connsiteX12" fmla="*/ 1691266 w 2029527"/>
              <a:gd name="connsiteY12" fmla="*/ 2135954 h 2135954"/>
              <a:gd name="connsiteX13" fmla="*/ 338261 w 2029527"/>
              <a:gd name="connsiteY13" fmla="*/ 2135954 h 2135954"/>
              <a:gd name="connsiteX14" fmla="*/ 0 w 2029527"/>
              <a:gd name="connsiteY14" fmla="*/ 1797693 h 2135954"/>
              <a:gd name="connsiteX15" fmla="*/ 0 w 2029527"/>
              <a:gd name="connsiteY15" fmla="*/ 338261 h 2135954"/>
              <a:gd name="connsiteX16" fmla="*/ 338261 w 2029527"/>
              <a:gd name="connsiteY16" fmla="*/ 0 h 213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29527" h="2135954">
                <a:moveTo>
                  <a:pt x="580401" y="382259"/>
                </a:moveTo>
                <a:cubicBezTo>
                  <a:pt x="460451" y="382259"/>
                  <a:pt x="363213" y="479497"/>
                  <a:pt x="363213" y="599447"/>
                </a:cubicBezTo>
                <a:lnTo>
                  <a:pt x="363213" y="1536507"/>
                </a:lnTo>
                <a:cubicBezTo>
                  <a:pt x="363213" y="1656457"/>
                  <a:pt x="460451" y="1753695"/>
                  <a:pt x="580401" y="1753695"/>
                </a:cubicBezTo>
                <a:lnTo>
                  <a:pt x="1449127" y="1753695"/>
                </a:lnTo>
                <a:cubicBezTo>
                  <a:pt x="1569077" y="1753695"/>
                  <a:pt x="1666315" y="1656457"/>
                  <a:pt x="1666315" y="1536507"/>
                </a:cubicBezTo>
                <a:lnTo>
                  <a:pt x="1666315" y="599447"/>
                </a:lnTo>
                <a:cubicBezTo>
                  <a:pt x="1666315" y="479497"/>
                  <a:pt x="1569077" y="382259"/>
                  <a:pt x="1449127" y="382259"/>
                </a:cubicBezTo>
                <a:close/>
                <a:moveTo>
                  <a:pt x="338261" y="0"/>
                </a:moveTo>
                <a:lnTo>
                  <a:pt x="1691266" y="0"/>
                </a:lnTo>
                <a:cubicBezTo>
                  <a:pt x="1878082" y="0"/>
                  <a:pt x="2029527" y="151445"/>
                  <a:pt x="2029527" y="338261"/>
                </a:cubicBezTo>
                <a:lnTo>
                  <a:pt x="2029527" y="1797693"/>
                </a:lnTo>
                <a:cubicBezTo>
                  <a:pt x="2029527" y="1984509"/>
                  <a:pt x="1878082" y="2135954"/>
                  <a:pt x="1691266" y="2135954"/>
                </a:cubicBezTo>
                <a:lnTo>
                  <a:pt x="338261" y="2135954"/>
                </a:lnTo>
                <a:cubicBezTo>
                  <a:pt x="151445" y="2135954"/>
                  <a:pt x="0" y="1984509"/>
                  <a:pt x="0" y="1797693"/>
                </a:cubicBezTo>
                <a:lnTo>
                  <a:pt x="0" y="338261"/>
                </a:lnTo>
                <a:cubicBezTo>
                  <a:pt x="0" y="151445"/>
                  <a:pt x="151445" y="0"/>
                  <a:pt x="338261" y="0"/>
                </a:cubicBezTo>
                <a:close/>
              </a:path>
            </a:pathLst>
          </a:custGeom>
          <a:solidFill>
            <a:srgbClr val="FFC305"/>
          </a:solidFill>
          <a:ln>
            <a:noFill/>
          </a:ln>
          <a:scene3d>
            <a:camera prst="isometricTopUp"/>
            <a:lightRig rig="threePt" dir="t"/>
          </a:scene3d>
          <a:sp3d prstMaterial="matte">
            <a:bevelT w="0" h="25400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4" rIns="121907" bIns="60954" rtlCol="0" anchor="ctr"/>
          <a:lstStyle/>
          <a:p>
            <a:pPr algn="ctr"/>
            <a:endParaRPr lang="en-IN" dirty="0"/>
          </a:p>
        </p:txBody>
      </p:sp>
      <p:sp>
        <p:nvSpPr>
          <p:cNvPr id="27" name="Freeform 86"/>
          <p:cNvSpPr/>
          <p:nvPr/>
        </p:nvSpPr>
        <p:spPr>
          <a:xfrm>
            <a:off x="5195203" y="2694580"/>
            <a:ext cx="2231972" cy="1761761"/>
          </a:xfrm>
          <a:custGeom>
            <a:avLst/>
            <a:gdLst>
              <a:gd name="connsiteX0" fmla="*/ 580401 w 2029527"/>
              <a:gd name="connsiteY0" fmla="*/ 382259 h 2135954"/>
              <a:gd name="connsiteX1" fmla="*/ 363213 w 2029527"/>
              <a:gd name="connsiteY1" fmla="*/ 599447 h 2135954"/>
              <a:gd name="connsiteX2" fmla="*/ 363213 w 2029527"/>
              <a:gd name="connsiteY2" fmla="*/ 1536507 h 2135954"/>
              <a:gd name="connsiteX3" fmla="*/ 580401 w 2029527"/>
              <a:gd name="connsiteY3" fmla="*/ 1753695 h 2135954"/>
              <a:gd name="connsiteX4" fmla="*/ 1449127 w 2029527"/>
              <a:gd name="connsiteY4" fmla="*/ 1753695 h 2135954"/>
              <a:gd name="connsiteX5" fmla="*/ 1666315 w 2029527"/>
              <a:gd name="connsiteY5" fmla="*/ 1536507 h 2135954"/>
              <a:gd name="connsiteX6" fmla="*/ 1666315 w 2029527"/>
              <a:gd name="connsiteY6" fmla="*/ 599447 h 2135954"/>
              <a:gd name="connsiteX7" fmla="*/ 1449127 w 2029527"/>
              <a:gd name="connsiteY7" fmla="*/ 382259 h 2135954"/>
              <a:gd name="connsiteX8" fmla="*/ 338261 w 2029527"/>
              <a:gd name="connsiteY8" fmla="*/ 0 h 2135954"/>
              <a:gd name="connsiteX9" fmla="*/ 1691266 w 2029527"/>
              <a:gd name="connsiteY9" fmla="*/ 0 h 2135954"/>
              <a:gd name="connsiteX10" fmla="*/ 2029527 w 2029527"/>
              <a:gd name="connsiteY10" fmla="*/ 338261 h 2135954"/>
              <a:gd name="connsiteX11" fmla="*/ 2029527 w 2029527"/>
              <a:gd name="connsiteY11" fmla="*/ 1797693 h 2135954"/>
              <a:gd name="connsiteX12" fmla="*/ 1691266 w 2029527"/>
              <a:gd name="connsiteY12" fmla="*/ 2135954 h 2135954"/>
              <a:gd name="connsiteX13" fmla="*/ 338261 w 2029527"/>
              <a:gd name="connsiteY13" fmla="*/ 2135954 h 2135954"/>
              <a:gd name="connsiteX14" fmla="*/ 0 w 2029527"/>
              <a:gd name="connsiteY14" fmla="*/ 1797693 h 2135954"/>
              <a:gd name="connsiteX15" fmla="*/ 0 w 2029527"/>
              <a:gd name="connsiteY15" fmla="*/ 338261 h 2135954"/>
              <a:gd name="connsiteX16" fmla="*/ 338261 w 2029527"/>
              <a:gd name="connsiteY16" fmla="*/ 0 h 213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29527" h="2135954">
                <a:moveTo>
                  <a:pt x="580401" y="382259"/>
                </a:moveTo>
                <a:cubicBezTo>
                  <a:pt x="460451" y="382259"/>
                  <a:pt x="363213" y="479497"/>
                  <a:pt x="363213" y="599447"/>
                </a:cubicBezTo>
                <a:lnTo>
                  <a:pt x="363213" y="1536507"/>
                </a:lnTo>
                <a:cubicBezTo>
                  <a:pt x="363213" y="1656457"/>
                  <a:pt x="460451" y="1753695"/>
                  <a:pt x="580401" y="1753695"/>
                </a:cubicBezTo>
                <a:lnTo>
                  <a:pt x="1449127" y="1753695"/>
                </a:lnTo>
                <a:cubicBezTo>
                  <a:pt x="1569077" y="1753695"/>
                  <a:pt x="1666315" y="1656457"/>
                  <a:pt x="1666315" y="1536507"/>
                </a:cubicBezTo>
                <a:lnTo>
                  <a:pt x="1666315" y="599447"/>
                </a:lnTo>
                <a:cubicBezTo>
                  <a:pt x="1666315" y="479497"/>
                  <a:pt x="1569077" y="382259"/>
                  <a:pt x="1449127" y="382259"/>
                </a:cubicBezTo>
                <a:close/>
                <a:moveTo>
                  <a:pt x="338261" y="0"/>
                </a:moveTo>
                <a:lnTo>
                  <a:pt x="1691266" y="0"/>
                </a:lnTo>
                <a:cubicBezTo>
                  <a:pt x="1878082" y="0"/>
                  <a:pt x="2029527" y="151445"/>
                  <a:pt x="2029527" y="338261"/>
                </a:cubicBezTo>
                <a:lnTo>
                  <a:pt x="2029527" y="1797693"/>
                </a:lnTo>
                <a:cubicBezTo>
                  <a:pt x="2029527" y="1984509"/>
                  <a:pt x="1878082" y="2135954"/>
                  <a:pt x="1691266" y="2135954"/>
                </a:cubicBezTo>
                <a:lnTo>
                  <a:pt x="338261" y="2135954"/>
                </a:lnTo>
                <a:cubicBezTo>
                  <a:pt x="151445" y="2135954"/>
                  <a:pt x="0" y="1984509"/>
                  <a:pt x="0" y="1797693"/>
                </a:cubicBezTo>
                <a:lnTo>
                  <a:pt x="0" y="338261"/>
                </a:lnTo>
                <a:cubicBezTo>
                  <a:pt x="0" y="151445"/>
                  <a:pt x="151445" y="0"/>
                  <a:pt x="3382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scene3d>
            <a:camera prst="isometricTopUp"/>
            <a:lightRig rig="threePt" dir="t"/>
          </a:scene3d>
          <a:sp3d prstMaterial="matte">
            <a:bevelT w="0" h="25400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4" rIns="121907" bIns="60954" rtlCol="0" anchor="ctr"/>
          <a:lstStyle/>
          <a:p>
            <a:pPr algn="ctr"/>
            <a:endParaRPr lang="en-IN" dirty="0"/>
          </a:p>
        </p:txBody>
      </p:sp>
      <p:sp>
        <p:nvSpPr>
          <p:cNvPr id="28" name="Freeform 87"/>
          <p:cNvSpPr/>
          <p:nvPr/>
        </p:nvSpPr>
        <p:spPr>
          <a:xfrm>
            <a:off x="5195203" y="1996604"/>
            <a:ext cx="2231972" cy="1761761"/>
          </a:xfrm>
          <a:custGeom>
            <a:avLst/>
            <a:gdLst>
              <a:gd name="connsiteX0" fmla="*/ 580401 w 2029527"/>
              <a:gd name="connsiteY0" fmla="*/ 382259 h 2135954"/>
              <a:gd name="connsiteX1" fmla="*/ 363213 w 2029527"/>
              <a:gd name="connsiteY1" fmla="*/ 599447 h 2135954"/>
              <a:gd name="connsiteX2" fmla="*/ 363213 w 2029527"/>
              <a:gd name="connsiteY2" fmla="*/ 1536507 h 2135954"/>
              <a:gd name="connsiteX3" fmla="*/ 580401 w 2029527"/>
              <a:gd name="connsiteY3" fmla="*/ 1753695 h 2135954"/>
              <a:gd name="connsiteX4" fmla="*/ 1449127 w 2029527"/>
              <a:gd name="connsiteY4" fmla="*/ 1753695 h 2135954"/>
              <a:gd name="connsiteX5" fmla="*/ 1666315 w 2029527"/>
              <a:gd name="connsiteY5" fmla="*/ 1536507 h 2135954"/>
              <a:gd name="connsiteX6" fmla="*/ 1666315 w 2029527"/>
              <a:gd name="connsiteY6" fmla="*/ 599447 h 2135954"/>
              <a:gd name="connsiteX7" fmla="*/ 1449127 w 2029527"/>
              <a:gd name="connsiteY7" fmla="*/ 382259 h 2135954"/>
              <a:gd name="connsiteX8" fmla="*/ 338261 w 2029527"/>
              <a:gd name="connsiteY8" fmla="*/ 0 h 2135954"/>
              <a:gd name="connsiteX9" fmla="*/ 1691266 w 2029527"/>
              <a:gd name="connsiteY9" fmla="*/ 0 h 2135954"/>
              <a:gd name="connsiteX10" fmla="*/ 2029527 w 2029527"/>
              <a:gd name="connsiteY10" fmla="*/ 338261 h 2135954"/>
              <a:gd name="connsiteX11" fmla="*/ 2029527 w 2029527"/>
              <a:gd name="connsiteY11" fmla="*/ 1797693 h 2135954"/>
              <a:gd name="connsiteX12" fmla="*/ 1691266 w 2029527"/>
              <a:gd name="connsiteY12" fmla="*/ 2135954 h 2135954"/>
              <a:gd name="connsiteX13" fmla="*/ 338261 w 2029527"/>
              <a:gd name="connsiteY13" fmla="*/ 2135954 h 2135954"/>
              <a:gd name="connsiteX14" fmla="*/ 0 w 2029527"/>
              <a:gd name="connsiteY14" fmla="*/ 1797693 h 2135954"/>
              <a:gd name="connsiteX15" fmla="*/ 0 w 2029527"/>
              <a:gd name="connsiteY15" fmla="*/ 338261 h 2135954"/>
              <a:gd name="connsiteX16" fmla="*/ 338261 w 2029527"/>
              <a:gd name="connsiteY16" fmla="*/ 0 h 213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29527" h="2135954">
                <a:moveTo>
                  <a:pt x="580401" y="382259"/>
                </a:moveTo>
                <a:cubicBezTo>
                  <a:pt x="460451" y="382259"/>
                  <a:pt x="363213" y="479497"/>
                  <a:pt x="363213" y="599447"/>
                </a:cubicBezTo>
                <a:lnTo>
                  <a:pt x="363213" y="1536507"/>
                </a:lnTo>
                <a:cubicBezTo>
                  <a:pt x="363213" y="1656457"/>
                  <a:pt x="460451" y="1753695"/>
                  <a:pt x="580401" y="1753695"/>
                </a:cubicBezTo>
                <a:lnTo>
                  <a:pt x="1449127" y="1753695"/>
                </a:lnTo>
                <a:cubicBezTo>
                  <a:pt x="1569077" y="1753695"/>
                  <a:pt x="1666315" y="1656457"/>
                  <a:pt x="1666315" y="1536507"/>
                </a:cubicBezTo>
                <a:lnTo>
                  <a:pt x="1666315" y="599447"/>
                </a:lnTo>
                <a:cubicBezTo>
                  <a:pt x="1666315" y="479497"/>
                  <a:pt x="1569077" y="382259"/>
                  <a:pt x="1449127" y="382259"/>
                </a:cubicBezTo>
                <a:close/>
                <a:moveTo>
                  <a:pt x="338261" y="0"/>
                </a:moveTo>
                <a:lnTo>
                  <a:pt x="1691266" y="0"/>
                </a:lnTo>
                <a:cubicBezTo>
                  <a:pt x="1878082" y="0"/>
                  <a:pt x="2029527" y="151445"/>
                  <a:pt x="2029527" y="338261"/>
                </a:cubicBezTo>
                <a:lnTo>
                  <a:pt x="2029527" y="1797693"/>
                </a:lnTo>
                <a:cubicBezTo>
                  <a:pt x="2029527" y="1984509"/>
                  <a:pt x="1878082" y="2135954"/>
                  <a:pt x="1691266" y="2135954"/>
                </a:cubicBezTo>
                <a:lnTo>
                  <a:pt x="338261" y="2135954"/>
                </a:lnTo>
                <a:cubicBezTo>
                  <a:pt x="151445" y="2135954"/>
                  <a:pt x="0" y="1984509"/>
                  <a:pt x="0" y="1797693"/>
                </a:cubicBezTo>
                <a:lnTo>
                  <a:pt x="0" y="338261"/>
                </a:lnTo>
                <a:cubicBezTo>
                  <a:pt x="0" y="151445"/>
                  <a:pt x="151445" y="0"/>
                  <a:pt x="338261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isometricTopUp"/>
            <a:lightRig rig="threePt" dir="t"/>
          </a:scene3d>
          <a:sp3d prstMaterial="matte">
            <a:bevelT w="0" h="25400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4" rIns="121907" bIns="60954" rtlCol="0" anchor="ctr"/>
          <a:lstStyle/>
          <a:p>
            <a:pPr algn="ctr"/>
            <a:endParaRPr lang="en-IN" dirty="0"/>
          </a:p>
        </p:txBody>
      </p:sp>
      <p:sp>
        <p:nvSpPr>
          <p:cNvPr id="29" name="Text Placeholder 14"/>
          <p:cNvSpPr txBox="1">
            <a:spLocks/>
          </p:cNvSpPr>
          <p:nvPr/>
        </p:nvSpPr>
        <p:spPr>
          <a:xfrm>
            <a:off x="188686" y="2861037"/>
            <a:ext cx="4571512" cy="5262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 rtl="1">
              <a:buNone/>
            </a:pPr>
            <a:r>
              <a:rPr lang="ar-MA" altLang="fr-FR" sz="1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باقة طاقية متنوعة تعتمد خيارات تكنولوجية موثوقة</a:t>
            </a:r>
            <a:r>
              <a:rPr lang="fr-FR" altLang="fr-FR" sz="1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ar-MA" altLang="fr-FR" sz="1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و تنافسية </a:t>
            </a:r>
            <a:endParaRPr lang="fr-FR" altLang="fr-FR" sz="19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Text Placeholder 14"/>
          <p:cNvSpPr txBox="1">
            <a:spLocks/>
          </p:cNvSpPr>
          <p:nvPr/>
        </p:nvSpPr>
        <p:spPr>
          <a:xfrm>
            <a:off x="562846" y="4438616"/>
            <a:ext cx="4197352" cy="2631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rtl="1">
              <a:buNone/>
            </a:pPr>
            <a:r>
              <a:rPr lang="ar-MA" altLang="fr-FR" sz="1900" b="1" dirty="0">
                <a:solidFill>
                  <a:srgbClr val="FFC000"/>
                </a:solidFill>
              </a:rPr>
              <a:t>جعل النجاعة الطاقية أولوية وطنية</a:t>
            </a:r>
            <a:endParaRPr lang="fr-FR" altLang="fr-FR" sz="1900" b="1" dirty="0">
              <a:solidFill>
                <a:srgbClr val="FFC000"/>
              </a:solidFill>
            </a:endParaRPr>
          </a:p>
        </p:txBody>
      </p:sp>
      <p:sp>
        <p:nvSpPr>
          <p:cNvPr id="31" name="Text Placeholder 14"/>
          <p:cNvSpPr txBox="1">
            <a:spLocks/>
          </p:cNvSpPr>
          <p:nvPr/>
        </p:nvSpPr>
        <p:spPr>
          <a:xfrm>
            <a:off x="188686" y="3628918"/>
            <a:ext cx="4571512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00000"/>
              </a:lnSpc>
              <a:spcBef>
                <a:spcPts val="0"/>
              </a:spcBef>
              <a:buNone/>
            </a:pPr>
            <a:r>
              <a:rPr lang="ar-MA" altLang="fr-FR" sz="1900" b="1" dirty="0">
                <a:solidFill>
                  <a:srgbClr val="FF0000"/>
                </a:solidFill>
              </a:rPr>
              <a:t>تعبئة الموارد الطاقية الوطنية عبر النمو المتصاعد للطاقات المتجددة</a:t>
            </a:r>
            <a:endParaRPr lang="fr-FR" altLang="fr-FR" sz="1900" b="1" dirty="0">
              <a:solidFill>
                <a:srgbClr val="FF0000"/>
              </a:solidFill>
            </a:endParaRPr>
          </a:p>
        </p:txBody>
      </p:sp>
      <p:sp>
        <p:nvSpPr>
          <p:cNvPr id="32" name="Text Placeholder 14"/>
          <p:cNvSpPr txBox="1">
            <a:spLocks/>
          </p:cNvSpPr>
          <p:nvPr/>
        </p:nvSpPr>
        <p:spPr>
          <a:xfrm>
            <a:off x="2440047" y="5741052"/>
            <a:ext cx="2320151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ar-MA" altLang="fr-FR" sz="1900" b="1" dirty="0">
                <a:solidFill>
                  <a:srgbClr val="00B0F0"/>
                </a:solidFill>
              </a:rPr>
              <a:t>التنمية المستدامة</a:t>
            </a:r>
            <a:endParaRPr lang="en-IN" altLang="fr-FR" sz="1900" b="1" dirty="0">
              <a:solidFill>
                <a:srgbClr val="00B0F0"/>
              </a:solidFill>
            </a:endParaRPr>
          </a:p>
        </p:txBody>
      </p:sp>
      <p:sp>
        <p:nvSpPr>
          <p:cNvPr id="33" name="Text Placeholder 14"/>
          <p:cNvSpPr txBox="1">
            <a:spLocks/>
          </p:cNvSpPr>
          <p:nvPr/>
        </p:nvSpPr>
        <p:spPr>
          <a:xfrm>
            <a:off x="623210" y="5010657"/>
            <a:ext cx="4136988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ar-MA" altLang="fr-FR" sz="1900" b="1" dirty="0">
                <a:solidFill>
                  <a:srgbClr val="92D050"/>
                </a:solidFill>
              </a:rPr>
              <a:t>تعزيز الاندماج الجهوي</a:t>
            </a:r>
            <a:endParaRPr lang="en-IN" altLang="fr-FR" sz="1900" b="1" dirty="0">
              <a:solidFill>
                <a:srgbClr val="92D050"/>
              </a:solidFill>
            </a:endParaRPr>
          </a:p>
        </p:txBody>
      </p:sp>
      <p:sp>
        <p:nvSpPr>
          <p:cNvPr id="34" name="1 Título"/>
          <p:cNvSpPr txBox="1">
            <a:spLocks/>
          </p:cNvSpPr>
          <p:nvPr/>
        </p:nvSpPr>
        <p:spPr>
          <a:xfrm>
            <a:off x="7862180" y="1733343"/>
            <a:ext cx="4170163" cy="4746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121907" tIns="60954" rIns="121907" bIns="60954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MA" altLang="fr-FR" sz="2800" b="1" dirty="0">
                <a:solidFill>
                  <a:schemeClr val="bg1"/>
                </a:solidFill>
                <a:latin typeface="Rockwell" pitchFamily="18" charset="0"/>
                <a:ea typeface="+mn-ea"/>
                <a:cs typeface="+mn-cs"/>
              </a:rPr>
              <a:t> 4 أهداف رئيسية</a:t>
            </a:r>
            <a:endParaRPr lang="fr-FR" altLang="fr-FR" sz="2800" b="1" dirty="0">
              <a:solidFill>
                <a:schemeClr val="bg1"/>
              </a:solidFill>
              <a:latin typeface="Rockwell" pitchFamily="18" charset="0"/>
              <a:ea typeface="+mn-ea"/>
              <a:cs typeface="+mn-cs"/>
            </a:endParaRPr>
          </a:p>
        </p:txBody>
      </p:sp>
      <p:sp>
        <p:nvSpPr>
          <p:cNvPr id="35" name="Freeform 10"/>
          <p:cNvSpPr/>
          <p:nvPr/>
        </p:nvSpPr>
        <p:spPr>
          <a:xfrm>
            <a:off x="7862180" y="2853859"/>
            <a:ext cx="2204029" cy="1584757"/>
          </a:xfrm>
          <a:custGeom>
            <a:avLst/>
            <a:gdLst>
              <a:gd name="connsiteX0" fmla="*/ 0 w 1705970"/>
              <a:gd name="connsiteY0" fmla="*/ 0 h 1705970"/>
              <a:gd name="connsiteX1" fmla="*/ 1421636 w 1705970"/>
              <a:gd name="connsiteY1" fmla="*/ 0 h 1705970"/>
              <a:gd name="connsiteX2" fmla="*/ 1705970 w 1705970"/>
              <a:gd name="connsiteY2" fmla="*/ 284334 h 1705970"/>
              <a:gd name="connsiteX3" fmla="*/ 1705970 w 1705970"/>
              <a:gd name="connsiteY3" fmla="*/ 1705970 h 1705970"/>
              <a:gd name="connsiteX4" fmla="*/ 284334 w 1705970"/>
              <a:gd name="connsiteY4" fmla="*/ 1705970 h 1705970"/>
              <a:gd name="connsiteX5" fmla="*/ 0 w 1705970"/>
              <a:gd name="connsiteY5" fmla="*/ 1421636 h 1705970"/>
              <a:gd name="connsiteX6" fmla="*/ 0 w 1705970"/>
              <a:gd name="connsiteY6" fmla="*/ 0 h 170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5970" h="1705970">
                <a:moveTo>
                  <a:pt x="0" y="0"/>
                </a:moveTo>
                <a:lnTo>
                  <a:pt x="1421636" y="0"/>
                </a:lnTo>
                <a:cubicBezTo>
                  <a:pt x="1578669" y="0"/>
                  <a:pt x="1705970" y="127301"/>
                  <a:pt x="1705970" y="284334"/>
                </a:cubicBezTo>
                <a:lnTo>
                  <a:pt x="1705970" y="1705970"/>
                </a:lnTo>
                <a:lnTo>
                  <a:pt x="284334" y="1705970"/>
                </a:lnTo>
                <a:cubicBezTo>
                  <a:pt x="127301" y="1705970"/>
                  <a:pt x="0" y="1578669"/>
                  <a:pt x="0" y="142163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4" rIns="121907" bIns="60954" rtlCol="0" anchor="ctr"/>
          <a:lstStyle/>
          <a:p>
            <a:pPr algn="ctr"/>
            <a:endParaRPr lang="en-IN" sz="8000" dirty="0">
              <a:latin typeface="+mj-lt"/>
            </a:endParaRPr>
          </a:p>
        </p:txBody>
      </p:sp>
      <p:sp>
        <p:nvSpPr>
          <p:cNvPr id="36" name="Round Diagonal Corner Rectangle 12"/>
          <p:cNvSpPr/>
          <p:nvPr/>
        </p:nvSpPr>
        <p:spPr>
          <a:xfrm>
            <a:off x="10052944" y="2853859"/>
            <a:ext cx="2000264" cy="1524011"/>
          </a:xfrm>
          <a:prstGeom prst="round2DiagRect">
            <a:avLst/>
          </a:prstGeom>
          <a:solidFill>
            <a:srgbClr val="FFC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4" rIns="121907" bIns="60954" rtlCol="0" anchor="ctr"/>
          <a:lstStyle/>
          <a:p>
            <a:pPr algn="ctr"/>
            <a:endParaRPr lang="en-IN" sz="8000" dirty="0">
              <a:latin typeface="+mj-lt"/>
            </a:endParaRPr>
          </a:p>
        </p:txBody>
      </p:sp>
      <p:sp>
        <p:nvSpPr>
          <p:cNvPr id="37" name="Round Diagonal Corner Rectangle 13"/>
          <p:cNvSpPr/>
          <p:nvPr/>
        </p:nvSpPr>
        <p:spPr>
          <a:xfrm>
            <a:off x="7862180" y="4377869"/>
            <a:ext cx="2204030" cy="1428760"/>
          </a:xfrm>
          <a:prstGeom prst="round2Diag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4" rIns="121907" bIns="60954" rtlCol="0" anchor="ctr"/>
          <a:lstStyle/>
          <a:p>
            <a:pPr algn="ctr"/>
            <a:endParaRPr lang="en-IN" sz="6000" b="1" dirty="0">
              <a:latin typeface="+mj-lt"/>
            </a:endParaRPr>
          </a:p>
        </p:txBody>
      </p:sp>
      <p:sp>
        <p:nvSpPr>
          <p:cNvPr id="38" name="Text Placeholder 14"/>
          <p:cNvSpPr txBox="1">
            <a:spLocks/>
          </p:cNvSpPr>
          <p:nvPr/>
        </p:nvSpPr>
        <p:spPr>
          <a:xfrm>
            <a:off x="7630685" y="3221140"/>
            <a:ext cx="266701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  <a:buNone/>
            </a:pPr>
            <a:r>
              <a:rPr lang="ar-MA" sz="2000" dirty="0">
                <a:solidFill>
                  <a:schemeClr val="bg1"/>
                </a:solidFill>
              </a:rPr>
              <a:t>تأمين</a:t>
            </a:r>
          </a:p>
          <a:p>
            <a:pPr algn="ctr" rtl="1">
              <a:spcBef>
                <a:spcPts val="0"/>
              </a:spcBef>
              <a:buNone/>
            </a:pPr>
            <a:r>
              <a:rPr lang="ar-MA" sz="2000" dirty="0">
                <a:solidFill>
                  <a:schemeClr val="bg1"/>
                </a:solidFill>
              </a:rPr>
              <a:t> الإمدادات الطاقية</a:t>
            </a:r>
          </a:p>
          <a:p>
            <a:pPr algn="ctr" rtl="1">
              <a:spcBef>
                <a:spcPts val="0"/>
              </a:spcBef>
              <a:buNone/>
            </a:pPr>
            <a:r>
              <a:rPr lang="ar-MA" sz="2000" dirty="0">
                <a:solidFill>
                  <a:schemeClr val="bg1"/>
                </a:solidFill>
              </a:rPr>
              <a:t> و التزود بالطاقة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9" name="Text Placeholder 14"/>
          <p:cNvSpPr txBox="1">
            <a:spLocks/>
          </p:cNvSpPr>
          <p:nvPr/>
        </p:nvSpPr>
        <p:spPr>
          <a:xfrm>
            <a:off x="9910069" y="3163797"/>
            <a:ext cx="2286014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ar-MA" sz="2000" dirty="0">
                <a:solidFill>
                  <a:schemeClr val="bg1"/>
                </a:solidFill>
              </a:rPr>
              <a:t>تعميم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ar-MA" sz="2000" dirty="0">
                <a:solidFill>
                  <a:schemeClr val="bg1"/>
                </a:solidFill>
              </a:rPr>
              <a:t> الولوج إلى الطاقة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ar-MA" sz="2000" dirty="0">
                <a:solidFill>
                  <a:schemeClr val="bg1"/>
                </a:solidFill>
              </a:rPr>
              <a:t>بأسعار تنافسية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40" name="Freeform 11"/>
          <p:cNvSpPr/>
          <p:nvPr/>
        </p:nvSpPr>
        <p:spPr>
          <a:xfrm>
            <a:off x="10052944" y="4377869"/>
            <a:ext cx="2000264" cy="1428760"/>
          </a:xfrm>
          <a:custGeom>
            <a:avLst/>
            <a:gdLst>
              <a:gd name="connsiteX0" fmla="*/ 0 w 1719619"/>
              <a:gd name="connsiteY0" fmla="*/ 0 h 1719619"/>
              <a:gd name="connsiteX1" fmla="*/ 1433010 w 1719619"/>
              <a:gd name="connsiteY1" fmla="*/ 0 h 1719619"/>
              <a:gd name="connsiteX2" fmla="*/ 1719619 w 1719619"/>
              <a:gd name="connsiteY2" fmla="*/ 286609 h 1719619"/>
              <a:gd name="connsiteX3" fmla="*/ 1719619 w 1719619"/>
              <a:gd name="connsiteY3" fmla="*/ 1719619 h 1719619"/>
              <a:gd name="connsiteX4" fmla="*/ 286609 w 1719619"/>
              <a:gd name="connsiteY4" fmla="*/ 1719619 h 1719619"/>
              <a:gd name="connsiteX5" fmla="*/ 0 w 1719619"/>
              <a:gd name="connsiteY5" fmla="*/ 1433010 h 1719619"/>
              <a:gd name="connsiteX6" fmla="*/ 0 w 1719619"/>
              <a:gd name="connsiteY6" fmla="*/ 0 h 171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9619" h="1719619">
                <a:moveTo>
                  <a:pt x="0" y="0"/>
                </a:moveTo>
                <a:lnTo>
                  <a:pt x="1433010" y="0"/>
                </a:lnTo>
                <a:cubicBezTo>
                  <a:pt x="1591300" y="0"/>
                  <a:pt x="1719619" y="128319"/>
                  <a:pt x="1719619" y="286609"/>
                </a:cubicBezTo>
                <a:lnTo>
                  <a:pt x="1719619" y="1719619"/>
                </a:lnTo>
                <a:lnTo>
                  <a:pt x="286609" y="1719619"/>
                </a:lnTo>
                <a:cubicBezTo>
                  <a:pt x="128319" y="1719619"/>
                  <a:pt x="0" y="1591300"/>
                  <a:pt x="0" y="1433010"/>
                </a:cubicBezTo>
                <a:lnTo>
                  <a:pt x="0" y="0"/>
                </a:lnTo>
                <a:close/>
              </a:path>
            </a:pathLst>
          </a:custGeom>
          <a:solidFill>
            <a:srgbClr val="0EB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4" rIns="121907" bIns="60954" rtlCol="0" anchor="ctr"/>
          <a:lstStyle/>
          <a:p>
            <a:pPr algn="ctr"/>
            <a:endParaRPr lang="en-IN" sz="8000" dirty="0">
              <a:latin typeface="+mj-lt"/>
            </a:endParaRPr>
          </a:p>
        </p:txBody>
      </p:sp>
      <p:sp>
        <p:nvSpPr>
          <p:cNvPr id="41" name="Text Placeholder 14"/>
          <p:cNvSpPr txBox="1">
            <a:spLocks/>
          </p:cNvSpPr>
          <p:nvPr/>
        </p:nvSpPr>
        <p:spPr>
          <a:xfrm>
            <a:off x="10004002" y="4912630"/>
            <a:ext cx="209814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ar-MA" sz="2000" dirty="0">
                <a:solidFill>
                  <a:schemeClr val="bg1"/>
                </a:solidFill>
              </a:rPr>
              <a:t>الحفاظ على البيئة</a:t>
            </a:r>
            <a:endParaRPr lang="en-IN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2" name="1 Título"/>
          <p:cNvSpPr txBox="1">
            <a:spLocks/>
          </p:cNvSpPr>
          <p:nvPr/>
        </p:nvSpPr>
        <p:spPr>
          <a:xfrm>
            <a:off x="188685" y="1733342"/>
            <a:ext cx="4714387" cy="4746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121907" tIns="60954" rIns="121907" bIns="60954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MA" altLang="fr-FR" sz="2800" b="1" dirty="0">
                <a:solidFill>
                  <a:schemeClr val="bg1"/>
                </a:solidFill>
                <a:latin typeface="Rockwell" pitchFamily="18" charset="0"/>
                <a:ea typeface="+mn-ea"/>
                <a:cs typeface="+mn-cs"/>
              </a:rPr>
              <a:t>5 توجهات استراتيجية</a:t>
            </a:r>
            <a:endParaRPr lang="fr-FR" altLang="fr-FR" sz="2800" b="1" dirty="0">
              <a:solidFill>
                <a:schemeClr val="bg1"/>
              </a:solidFill>
              <a:latin typeface="Rockwell" pitchFamily="18" charset="0"/>
              <a:ea typeface="+mn-ea"/>
              <a:cs typeface="+mn-cs"/>
            </a:endParaRPr>
          </a:p>
        </p:txBody>
      </p:sp>
      <p:sp>
        <p:nvSpPr>
          <p:cNvPr id="43" name="Text Placeholder 14"/>
          <p:cNvSpPr txBox="1">
            <a:spLocks/>
          </p:cNvSpPr>
          <p:nvPr/>
        </p:nvSpPr>
        <p:spPr>
          <a:xfrm>
            <a:off x="7915120" y="4964491"/>
            <a:ext cx="209814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ar-MA" sz="2000" dirty="0">
                <a:solidFill>
                  <a:schemeClr val="bg1"/>
                </a:solidFill>
              </a:rPr>
              <a:t>التحكم في الطاقة</a:t>
            </a:r>
            <a:endParaRPr lang="en-IN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70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79488-38BC-41EA-B39E-139EF032FAC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52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dirty="0"/>
              <a:t>ترجمة الاستراتيجية الطاقية إلى خارطة طريق و برامج على المدى القريب و المتوسط و البعيد مع تحديد أهداف مدققة وواضحة</a:t>
            </a:r>
          </a:p>
        </p:txBody>
      </p:sp>
      <p:grpSp>
        <p:nvGrpSpPr>
          <p:cNvPr id="14" name="Group 44"/>
          <p:cNvGrpSpPr/>
          <p:nvPr/>
        </p:nvGrpSpPr>
        <p:grpSpPr>
          <a:xfrm rot="5400000">
            <a:off x="4701773" y="3230419"/>
            <a:ext cx="2500331" cy="1121664"/>
            <a:chOff x="5215640" y="2517523"/>
            <a:chExt cx="1581726" cy="841248"/>
          </a:xfrm>
          <a:solidFill>
            <a:schemeClr val="accent3"/>
          </a:solidFill>
        </p:grpSpPr>
        <p:sp>
          <p:nvSpPr>
            <p:cNvPr id="15" name="Pentagon 45"/>
            <p:cNvSpPr/>
            <p:nvPr/>
          </p:nvSpPr>
          <p:spPr bwMode="auto">
            <a:xfrm>
              <a:off x="5215640" y="2519047"/>
              <a:ext cx="1371600" cy="838200"/>
            </a:xfrm>
            <a:prstGeom prst="homePlate">
              <a:avLst>
                <a:gd name="adj" fmla="val 39555"/>
              </a:avLst>
            </a:prstGeom>
            <a:grpFill/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Chevron 25"/>
            <p:cNvSpPr/>
            <p:nvPr/>
          </p:nvSpPr>
          <p:spPr bwMode="auto">
            <a:xfrm>
              <a:off x="6302552" y="2517523"/>
              <a:ext cx="494814" cy="841248"/>
            </a:xfrm>
            <a:prstGeom prst="chevron">
              <a:avLst>
                <a:gd name="adj" fmla="val 67329"/>
              </a:avLst>
            </a:prstGeom>
            <a:grpFill/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oup 51"/>
          <p:cNvGrpSpPr/>
          <p:nvPr/>
        </p:nvGrpSpPr>
        <p:grpSpPr>
          <a:xfrm rot="5400000">
            <a:off x="3720125" y="2473747"/>
            <a:ext cx="1733176" cy="1439236"/>
            <a:chOff x="2286001" y="3128963"/>
            <a:chExt cx="1701905" cy="1269206"/>
          </a:xfrm>
          <a:solidFill>
            <a:schemeClr val="tx2"/>
          </a:solidFill>
        </p:grpSpPr>
        <p:sp>
          <p:nvSpPr>
            <p:cNvPr id="28" name="Freeform 5"/>
            <p:cNvSpPr>
              <a:spLocks/>
            </p:cNvSpPr>
            <p:nvPr/>
          </p:nvSpPr>
          <p:spPr bwMode="auto">
            <a:xfrm flipV="1">
              <a:off x="2286001" y="4063705"/>
              <a:ext cx="699256" cy="334464"/>
            </a:xfrm>
            <a:custGeom>
              <a:avLst/>
              <a:gdLst/>
              <a:ahLst/>
              <a:cxnLst>
                <a:cxn ang="0">
                  <a:pos x="566" y="257"/>
                </a:cxn>
                <a:cxn ang="0">
                  <a:pos x="0" y="257"/>
                </a:cxn>
                <a:cxn ang="0">
                  <a:pos x="0" y="0"/>
                </a:cxn>
                <a:cxn ang="0">
                  <a:pos x="351" y="0"/>
                </a:cxn>
                <a:cxn ang="0">
                  <a:pos x="566" y="257"/>
                </a:cxn>
              </a:cxnLst>
              <a:rect l="0" t="0" r="r" b="b"/>
              <a:pathLst>
                <a:path w="566" h="257">
                  <a:moveTo>
                    <a:pt x="566" y="257"/>
                  </a:moveTo>
                  <a:lnTo>
                    <a:pt x="0" y="257"/>
                  </a:lnTo>
                  <a:lnTo>
                    <a:pt x="0" y="0"/>
                  </a:lnTo>
                  <a:lnTo>
                    <a:pt x="351" y="0"/>
                  </a:lnTo>
                  <a:lnTo>
                    <a:pt x="566" y="2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 bwMode="auto">
            <a:xfrm flipV="1">
              <a:off x="2650180" y="3466577"/>
              <a:ext cx="334736" cy="597743"/>
            </a:xfrm>
            <a:prstGeom prst="rect">
              <a:avLst/>
            </a:prstGeom>
            <a:grpFill/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 flipH="1">
              <a:off x="2651290" y="3128963"/>
              <a:ext cx="1336616" cy="337614"/>
            </a:xfrm>
            <a:custGeom>
              <a:avLst/>
              <a:gdLst/>
              <a:ahLst/>
              <a:cxnLst>
                <a:cxn ang="0">
                  <a:pos x="795" y="213"/>
                </a:cxn>
                <a:cxn ang="0">
                  <a:pos x="0" y="213"/>
                </a:cxn>
                <a:cxn ang="0">
                  <a:pos x="0" y="0"/>
                </a:cxn>
                <a:cxn ang="0">
                  <a:pos x="626" y="0"/>
                </a:cxn>
                <a:cxn ang="0">
                  <a:pos x="795" y="213"/>
                </a:cxn>
                <a:cxn ang="0">
                  <a:pos x="795" y="213"/>
                </a:cxn>
                <a:cxn ang="0">
                  <a:pos x="795" y="213"/>
                </a:cxn>
              </a:cxnLst>
              <a:rect l="0" t="0" r="r" b="b"/>
              <a:pathLst>
                <a:path w="795" h="213">
                  <a:moveTo>
                    <a:pt x="795" y="213"/>
                  </a:moveTo>
                  <a:lnTo>
                    <a:pt x="0" y="213"/>
                  </a:lnTo>
                  <a:lnTo>
                    <a:pt x="0" y="0"/>
                  </a:lnTo>
                  <a:lnTo>
                    <a:pt x="626" y="0"/>
                  </a:lnTo>
                  <a:lnTo>
                    <a:pt x="795" y="213"/>
                  </a:lnTo>
                  <a:lnTo>
                    <a:pt x="795" y="213"/>
                  </a:lnTo>
                  <a:lnTo>
                    <a:pt x="795" y="2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e 51"/>
          <p:cNvGrpSpPr/>
          <p:nvPr/>
        </p:nvGrpSpPr>
        <p:grpSpPr>
          <a:xfrm>
            <a:off x="6629365" y="2326776"/>
            <a:ext cx="1439236" cy="1733176"/>
            <a:chOff x="4857752" y="2000243"/>
            <a:chExt cx="1079426" cy="1733176"/>
          </a:xfrm>
          <a:solidFill>
            <a:schemeClr val="tx2"/>
          </a:solidFill>
        </p:grpSpPr>
        <p:grpSp>
          <p:nvGrpSpPr>
            <p:cNvPr id="34" name="Group 47"/>
            <p:cNvGrpSpPr/>
            <p:nvPr/>
          </p:nvGrpSpPr>
          <p:grpSpPr>
            <a:xfrm rot="5400000">
              <a:off x="4530877" y="2327118"/>
              <a:ext cx="1733176" cy="1079426"/>
              <a:chOff x="2286001" y="1350520"/>
              <a:chExt cx="1952623" cy="1456180"/>
            </a:xfrm>
            <a:grpFill/>
          </p:grpSpPr>
          <p:sp>
            <p:nvSpPr>
              <p:cNvPr id="36" name="Freeform 5"/>
              <p:cNvSpPr>
                <a:spLocks/>
              </p:cNvSpPr>
              <p:nvPr/>
            </p:nvSpPr>
            <p:spPr bwMode="auto">
              <a:xfrm>
                <a:off x="2286001" y="1350520"/>
                <a:ext cx="802268" cy="383736"/>
              </a:xfrm>
              <a:custGeom>
                <a:avLst/>
                <a:gdLst/>
                <a:ahLst/>
                <a:cxnLst>
                  <a:cxn ang="0">
                    <a:pos x="566" y="257"/>
                  </a:cxn>
                  <a:cxn ang="0">
                    <a:pos x="0" y="257"/>
                  </a:cxn>
                  <a:cxn ang="0">
                    <a:pos x="0" y="0"/>
                  </a:cxn>
                  <a:cxn ang="0">
                    <a:pos x="351" y="0"/>
                  </a:cxn>
                  <a:cxn ang="0">
                    <a:pos x="566" y="257"/>
                  </a:cxn>
                </a:cxnLst>
                <a:rect l="0" t="0" r="r" b="b"/>
                <a:pathLst>
                  <a:path w="566" h="257">
                    <a:moveTo>
                      <a:pt x="566" y="257"/>
                    </a:moveTo>
                    <a:lnTo>
                      <a:pt x="0" y="257"/>
                    </a:lnTo>
                    <a:lnTo>
                      <a:pt x="0" y="0"/>
                    </a:lnTo>
                    <a:lnTo>
                      <a:pt x="351" y="0"/>
                    </a:lnTo>
                    <a:lnTo>
                      <a:pt x="566" y="25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 flipH="1" flipV="1">
                <a:off x="2705103" y="2419350"/>
                <a:ext cx="1533521" cy="387350"/>
              </a:xfrm>
              <a:custGeom>
                <a:avLst/>
                <a:gdLst/>
                <a:ahLst/>
                <a:cxnLst>
                  <a:cxn ang="0">
                    <a:pos x="795" y="213"/>
                  </a:cxn>
                  <a:cxn ang="0">
                    <a:pos x="0" y="213"/>
                  </a:cxn>
                  <a:cxn ang="0">
                    <a:pos x="0" y="0"/>
                  </a:cxn>
                  <a:cxn ang="0">
                    <a:pos x="626" y="0"/>
                  </a:cxn>
                  <a:cxn ang="0">
                    <a:pos x="795" y="213"/>
                  </a:cxn>
                  <a:cxn ang="0">
                    <a:pos x="795" y="213"/>
                  </a:cxn>
                  <a:cxn ang="0">
                    <a:pos x="795" y="213"/>
                  </a:cxn>
                </a:cxnLst>
                <a:rect l="0" t="0" r="r" b="b"/>
                <a:pathLst>
                  <a:path w="795" h="213">
                    <a:moveTo>
                      <a:pt x="795" y="213"/>
                    </a:moveTo>
                    <a:lnTo>
                      <a:pt x="0" y="213"/>
                    </a:lnTo>
                    <a:lnTo>
                      <a:pt x="0" y="0"/>
                    </a:lnTo>
                    <a:lnTo>
                      <a:pt x="626" y="0"/>
                    </a:lnTo>
                    <a:lnTo>
                      <a:pt x="795" y="213"/>
                    </a:lnTo>
                    <a:lnTo>
                      <a:pt x="795" y="213"/>
                    </a:lnTo>
                    <a:lnTo>
                      <a:pt x="795" y="2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5" name="Rectangle 34"/>
            <p:cNvSpPr/>
            <p:nvPr/>
          </p:nvSpPr>
          <p:spPr bwMode="auto">
            <a:xfrm rot="5400000" flipV="1">
              <a:off x="5227244" y="2273691"/>
              <a:ext cx="340886" cy="508365"/>
            </a:xfrm>
            <a:prstGeom prst="rect">
              <a:avLst/>
            </a:prstGeom>
            <a:grpFill/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8" name="1 Título"/>
          <p:cNvSpPr txBox="1">
            <a:spLocks/>
          </p:cNvSpPr>
          <p:nvPr/>
        </p:nvSpPr>
        <p:spPr>
          <a:xfrm>
            <a:off x="6485130" y="1826215"/>
            <a:ext cx="2787670" cy="4746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121907" tIns="60954" rIns="121907" bIns="60954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MA" altLang="fr-FR" sz="2800" b="1" dirty="0">
                <a:solidFill>
                  <a:schemeClr val="bg1"/>
                </a:solidFill>
                <a:latin typeface="Rockwell" pitchFamily="18" charset="0"/>
                <a:ea typeface="+mn-ea"/>
                <a:cs typeface="+mn-cs"/>
              </a:rPr>
              <a:t> 4 أهداف رئيسية</a:t>
            </a:r>
            <a:endParaRPr lang="fr-FR" altLang="fr-FR" sz="2800" b="1" dirty="0">
              <a:solidFill>
                <a:schemeClr val="bg1"/>
              </a:solidFill>
              <a:latin typeface="Rockwell" pitchFamily="18" charset="0"/>
              <a:ea typeface="+mn-ea"/>
              <a:cs typeface="+mn-cs"/>
            </a:endParaRPr>
          </a:p>
        </p:txBody>
      </p:sp>
      <p:sp>
        <p:nvSpPr>
          <p:cNvPr id="39" name="1 Título"/>
          <p:cNvSpPr txBox="1">
            <a:spLocks/>
          </p:cNvSpPr>
          <p:nvPr/>
        </p:nvSpPr>
        <p:spPr>
          <a:xfrm>
            <a:off x="2169179" y="1827369"/>
            <a:ext cx="3775102" cy="4746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121907" tIns="60954" rIns="121907" bIns="60954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MA" altLang="fr-FR" sz="2800" b="1" dirty="0">
                <a:solidFill>
                  <a:schemeClr val="bg1"/>
                </a:solidFill>
                <a:latin typeface="Rockwell" pitchFamily="18" charset="0"/>
                <a:ea typeface="+mn-ea"/>
                <a:cs typeface="+mn-cs"/>
              </a:rPr>
              <a:t>5 توجهات استراتيجية</a:t>
            </a:r>
            <a:endParaRPr lang="fr-FR" altLang="fr-FR" sz="2800" b="1" dirty="0">
              <a:solidFill>
                <a:schemeClr val="bg1"/>
              </a:solidFill>
              <a:latin typeface="Rockwell" pitchFamily="18" charset="0"/>
              <a:ea typeface="+mn-ea"/>
              <a:cs typeface="+mn-cs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91968" y="3379365"/>
            <a:ext cx="347512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r" rtl="1">
              <a:defRPr sz="2400"/>
            </a:lvl1pPr>
          </a:lstStyle>
          <a:p>
            <a:r>
              <a:rPr lang="ar-MA" dirty="0"/>
              <a:t>2012-2009</a:t>
            </a:r>
          </a:p>
          <a:p>
            <a:r>
              <a:rPr lang="ar-MA" dirty="0"/>
              <a:t>البرنامج الوطني للإجراءات </a:t>
            </a:r>
            <a:r>
              <a:rPr lang="ar-MA" altLang="fr-FR" dirty="0"/>
              <a:t>ذ</a:t>
            </a:r>
            <a:r>
              <a:rPr lang="ar-MA" dirty="0"/>
              <a:t>ات الأولوية</a:t>
            </a:r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8113957" y="3102365"/>
            <a:ext cx="3475125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MA" sz="2400" dirty="0"/>
              <a:t>في أفق 2020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MA" sz="2400" dirty="0"/>
              <a:t>2000 ميغاواط شمسية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MA" sz="2400" dirty="0"/>
              <a:t>2000 ميغاواط ريحية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MA" sz="2400" dirty="0"/>
              <a:t>2000 ميغاواط كهرومائية</a:t>
            </a:r>
          </a:p>
        </p:txBody>
      </p:sp>
      <p:cxnSp>
        <p:nvCxnSpPr>
          <p:cNvPr id="42" name="Straight Connector 35"/>
          <p:cNvCxnSpPr/>
          <p:nvPr/>
        </p:nvCxnSpPr>
        <p:spPr>
          <a:xfrm>
            <a:off x="3867094" y="3708465"/>
            <a:ext cx="1026416" cy="351487"/>
          </a:xfrm>
          <a:prstGeom prst="line">
            <a:avLst/>
          </a:prstGeom>
          <a:ln w="19050">
            <a:solidFill>
              <a:schemeClr val="tx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35"/>
          <p:cNvCxnSpPr/>
          <p:nvPr/>
        </p:nvCxnSpPr>
        <p:spPr>
          <a:xfrm flipV="1">
            <a:off x="6980390" y="3897664"/>
            <a:ext cx="1133567" cy="96668"/>
          </a:xfrm>
          <a:prstGeom prst="line">
            <a:avLst/>
          </a:prstGeom>
          <a:ln w="19050">
            <a:solidFill>
              <a:schemeClr val="tx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35"/>
          <p:cNvCxnSpPr/>
          <p:nvPr/>
        </p:nvCxnSpPr>
        <p:spPr>
          <a:xfrm flipV="1">
            <a:off x="9097404" y="5736916"/>
            <a:ext cx="685568" cy="233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35"/>
          <p:cNvCxnSpPr/>
          <p:nvPr/>
        </p:nvCxnSpPr>
        <p:spPr>
          <a:xfrm flipV="1">
            <a:off x="9097404" y="6426593"/>
            <a:ext cx="685568" cy="233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35"/>
          <p:cNvCxnSpPr/>
          <p:nvPr/>
        </p:nvCxnSpPr>
        <p:spPr>
          <a:xfrm>
            <a:off x="9120907" y="5151985"/>
            <a:ext cx="595156" cy="158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9512380" y="4877341"/>
            <a:ext cx="328508" cy="549874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b="1" dirty="0"/>
              <a:t>1</a:t>
            </a:r>
            <a:endParaRPr lang="fr-FR" sz="2400" b="1" dirty="0"/>
          </a:p>
        </p:txBody>
      </p:sp>
      <p:sp>
        <p:nvSpPr>
          <p:cNvPr id="46" name="Rectangle 45"/>
          <p:cNvSpPr/>
          <p:nvPr/>
        </p:nvSpPr>
        <p:spPr>
          <a:xfrm>
            <a:off x="9510095" y="6162756"/>
            <a:ext cx="328508" cy="54987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3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189516" y="6143939"/>
            <a:ext cx="7850785" cy="492467"/>
          </a:xfrm>
          <a:prstGeom prst="rect">
            <a:avLst/>
          </a:prstGeom>
          <a:ln>
            <a:noFill/>
          </a:ln>
        </p:spPr>
        <p:txBody>
          <a:bodyPr wrap="square" lIns="121944" tIns="60972" rIns="121944" bIns="60972">
            <a:spAutoFit/>
          </a:bodyPr>
          <a:lstStyle/>
          <a:p>
            <a:pPr algn="r" rtl="1">
              <a:spcBef>
                <a:spcPts val="2400"/>
              </a:spcBef>
              <a:spcAft>
                <a:spcPts val="2400"/>
              </a:spcAft>
            </a:pPr>
            <a:r>
              <a:rPr lang="ar-MA" sz="2400" b="1" dirty="0"/>
              <a:t>إنشاء معاهد التكوين في مهن الطاقات المتجددة و النجاعة الطاقية</a:t>
            </a:r>
          </a:p>
        </p:txBody>
      </p:sp>
      <p:sp>
        <p:nvSpPr>
          <p:cNvPr id="48" name="Rectangle 47"/>
          <p:cNvSpPr/>
          <p:nvPr/>
        </p:nvSpPr>
        <p:spPr>
          <a:xfrm>
            <a:off x="9512380" y="5492683"/>
            <a:ext cx="328508" cy="54987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2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202146" y="5447338"/>
            <a:ext cx="6837342" cy="492467"/>
          </a:xfrm>
          <a:prstGeom prst="rect">
            <a:avLst/>
          </a:prstGeom>
          <a:ln>
            <a:noFill/>
          </a:ln>
        </p:spPr>
        <p:txBody>
          <a:bodyPr wrap="square" lIns="121944" tIns="60972" rIns="121944" bIns="60972">
            <a:spAutoFit/>
          </a:bodyPr>
          <a:lstStyle/>
          <a:p>
            <a:pPr algn="r" rtl="1">
              <a:spcBef>
                <a:spcPts val="2400"/>
              </a:spcBef>
              <a:spcAft>
                <a:spcPts val="2400"/>
              </a:spcAft>
              <a:buNone/>
            </a:pPr>
            <a:r>
              <a:rPr lang="ar-MA" sz="2400" b="1" dirty="0"/>
              <a:t>وضع برامج و بنيات تحتية خاصة بالابتكار و البحث و التطوير</a:t>
            </a:r>
            <a:endParaRPr lang="fr-FR" sz="2400" b="1" dirty="0"/>
          </a:p>
        </p:txBody>
      </p:sp>
      <p:sp>
        <p:nvSpPr>
          <p:cNvPr id="50" name="Rectangle 49"/>
          <p:cNvSpPr/>
          <p:nvPr/>
        </p:nvSpPr>
        <p:spPr>
          <a:xfrm>
            <a:off x="124441" y="4918735"/>
            <a:ext cx="8920274" cy="492467"/>
          </a:xfrm>
          <a:prstGeom prst="rect">
            <a:avLst/>
          </a:prstGeom>
          <a:ln>
            <a:noFill/>
          </a:ln>
        </p:spPr>
        <p:txBody>
          <a:bodyPr wrap="square" lIns="121944" tIns="60972" rIns="121944" bIns="60972">
            <a:spAutoFit/>
          </a:bodyPr>
          <a:lstStyle/>
          <a:p>
            <a:pPr algn="r" rtl="1">
              <a:spcBef>
                <a:spcPts val="2400"/>
              </a:spcBef>
              <a:spcAft>
                <a:spcPts val="2400"/>
              </a:spcAft>
              <a:buNone/>
            </a:pPr>
            <a:r>
              <a:rPr lang="ar-MA" sz="2400" b="1" dirty="0"/>
              <a:t>وضع إطار قانوني و تنظيمي و مؤسساتي لتشجيع الاستثمار الخاص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4114513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79488-38BC-41EA-B39E-139EF032FAC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52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r-FR" sz="2800" dirty="0">
                <a:solidFill>
                  <a:schemeClr val="bg1"/>
                </a:solidFill>
              </a:rPr>
              <a:t>2015</a:t>
            </a:r>
          </a:p>
          <a:p>
            <a:pPr algn="ctr" rtl="1"/>
            <a:r>
              <a:rPr lang="ar-MA" sz="2800" dirty="0"/>
              <a:t>حصيلة جد مشجعة و تجاوز هدف </a:t>
            </a:r>
            <a:r>
              <a:rPr lang="fr-FR" sz="2800" dirty="0"/>
              <a:t>%</a:t>
            </a:r>
            <a:r>
              <a:rPr lang="ar-MA" sz="2800" dirty="0"/>
              <a:t> </a:t>
            </a:r>
            <a:r>
              <a:rPr lang="fr-FR" sz="2800" dirty="0"/>
              <a:t> 42</a:t>
            </a:r>
            <a:r>
              <a:rPr lang="ar-MA" sz="2800" dirty="0"/>
              <a:t>بنقطة واحدة على الأقل في أفق 2020، مع تزايد اهتمام المستثمرين بالنموذج المغربي</a:t>
            </a:r>
          </a:p>
        </p:txBody>
      </p:sp>
      <p:pic>
        <p:nvPicPr>
          <p:cNvPr id="14" name="Espace réservé pour une image  26" descr="VOITURE-DIESEL-ESSENCE-OU-ELECTRIQUE.jpg"/>
          <p:cNvPicPr>
            <a:picLocks noChangeAspect="1"/>
          </p:cNvPicPr>
          <p:nvPr/>
        </p:nvPicPr>
        <p:blipFill>
          <a:blip r:embed="rId2"/>
          <a:srcRect l="16673" r="16673"/>
          <a:stretch>
            <a:fillRect/>
          </a:stretch>
        </p:blipFill>
        <p:spPr>
          <a:xfrm>
            <a:off x="844968" y="1782759"/>
            <a:ext cx="2327966" cy="2332005"/>
          </a:xfrm>
          <a:prstGeom prst="ellips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</p:pic>
      <p:pic>
        <p:nvPicPr>
          <p:cNvPr id="15" name="Espace réservé pour une image  24" descr="parc-eolien-tanger-onee.jpg"/>
          <p:cNvPicPr>
            <a:picLocks noChangeAspect="1"/>
          </p:cNvPicPr>
          <p:nvPr/>
        </p:nvPicPr>
        <p:blipFill>
          <a:blip r:embed="rId3"/>
          <a:srcRect l="16801" r="16801"/>
          <a:stretch>
            <a:fillRect/>
          </a:stretch>
        </p:blipFill>
        <p:spPr>
          <a:xfrm>
            <a:off x="4840788" y="1782760"/>
            <a:ext cx="2327966" cy="2332005"/>
          </a:xfrm>
          <a:prstGeom prst="ellips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</p:pic>
      <p:pic>
        <p:nvPicPr>
          <p:cNvPr id="26" name="Espace réservé pour une image  22" descr="marco-energie-solaire.jpg"/>
          <p:cNvPicPr>
            <a:picLocks noChangeAspect="1"/>
          </p:cNvPicPr>
          <p:nvPr/>
        </p:nvPicPr>
        <p:blipFill>
          <a:blip r:embed="rId4"/>
          <a:srcRect l="16823" r="16823"/>
          <a:stretch>
            <a:fillRect/>
          </a:stretch>
        </p:blipFill>
        <p:spPr>
          <a:xfrm>
            <a:off x="8901095" y="1807664"/>
            <a:ext cx="2327966" cy="2332005"/>
          </a:xfrm>
          <a:prstGeom prst="ellips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</p:pic>
      <p:sp>
        <p:nvSpPr>
          <p:cNvPr id="27" name="Rectangle 26"/>
          <p:cNvSpPr/>
          <p:nvPr/>
        </p:nvSpPr>
        <p:spPr>
          <a:xfrm>
            <a:off x="3954870" y="4272669"/>
            <a:ext cx="428516" cy="85705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fr-FR" sz="2400"/>
          </a:p>
        </p:txBody>
      </p:sp>
      <p:sp>
        <p:nvSpPr>
          <p:cNvPr id="28" name="Text Placeholder 14"/>
          <p:cNvSpPr txBox="1">
            <a:spLocks/>
          </p:cNvSpPr>
          <p:nvPr/>
        </p:nvSpPr>
        <p:spPr>
          <a:xfrm>
            <a:off x="4027718" y="4516532"/>
            <a:ext cx="2828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ar-MA" altLang="fr-FR" sz="2400" b="1" dirty="0">
                <a:solidFill>
                  <a:schemeClr val="bg1"/>
                </a:solidFill>
              </a:rPr>
              <a:t>3</a:t>
            </a:r>
            <a:endParaRPr lang="en-IN" altLang="fr-FR" sz="2400" b="1" dirty="0">
              <a:solidFill>
                <a:schemeClr val="bg1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50599" y="4287946"/>
            <a:ext cx="3716704" cy="826038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txBody>
          <a:bodyPr wrap="square" lIns="121907" tIns="60954" rIns="121907" bIns="60954" rtlCol="0" anchor="ctr" anchorCtr="0">
            <a:noAutofit/>
          </a:bodyPr>
          <a:lstStyle/>
          <a:p>
            <a:pPr algn="r" rtl="1">
              <a:spcBef>
                <a:spcPts val="1200"/>
              </a:spcBef>
              <a:spcAft>
                <a:spcPts val="1200"/>
              </a:spcAft>
            </a:pPr>
            <a:r>
              <a:rPr lang="ar-M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تراجع التبعية الطاقية 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8307021" y="5239723"/>
            <a:ext cx="3516114" cy="492430"/>
          </a:xfrm>
          <a:prstGeom prst="rect">
            <a:avLst/>
          </a:prstGeom>
          <a:noFill/>
          <a:ln w="12700">
            <a:noFill/>
          </a:ln>
        </p:spPr>
        <p:txBody>
          <a:bodyPr wrap="square" lIns="121907" tIns="60954" rIns="121907" bIns="60954" rtlCol="0">
            <a:spAutoFit/>
          </a:bodyPr>
          <a:lstStyle/>
          <a:p>
            <a:pPr algn="ctr"/>
            <a:r>
              <a:rPr lang="ar-MA" sz="2400" b="1" dirty="0">
                <a:solidFill>
                  <a:srgbClr val="0099FF"/>
                </a:solidFill>
                <a:latin typeface="Rockwell" pitchFamily="18" charset="0"/>
              </a:rPr>
              <a:t>حوالي % 15</a:t>
            </a:r>
            <a:endParaRPr lang="fr-FR" sz="2400" b="1" dirty="0">
              <a:solidFill>
                <a:srgbClr val="0099FF"/>
              </a:solidFill>
              <a:latin typeface="Rockwell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0599" y="5211009"/>
            <a:ext cx="3716704" cy="861762"/>
          </a:xfrm>
          <a:prstGeom prst="rect">
            <a:avLst/>
          </a:prstGeom>
          <a:ln>
            <a:noFill/>
          </a:ln>
        </p:spPr>
        <p:txBody>
          <a:bodyPr wrap="square" lIns="121907" tIns="60954" rIns="121907" bIns="60954">
            <a:spAutoFit/>
          </a:bodyPr>
          <a:lstStyle/>
          <a:p>
            <a:pPr algn="r" rtl="1"/>
            <a:r>
              <a:rPr lang="ar-MA" sz="2400" b="1" dirty="0">
                <a:solidFill>
                  <a:srgbClr val="92D050"/>
                </a:solidFill>
                <a:latin typeface="Rockwell" pitchFamily="18" charset="0"/>
              </a:rPr>
              <a:t>من </a:t>
            </a:r>
            <a:r>
              <a:rPr lang="fr-FR" sz="2400" b="1" dirty="0">
                <a:solidFill>
                  <a:srgbClr val="92D050"/>
                </a:solidFill>
                <a:latin typeface="Rockwell" pitchFamily="18" charset="0"/>
              </a:rPr>
              <a:t>% </a:t>
            </a:r>
            <a:r>
              <a:rPr lang="ar-MA" sz="2400" b="1" dirty="0">
                <a:solidFill>
                  <a:srgbClr val="92D050"/>
                </a:solidFill>
                <a:latin typeface="Rockwell" pitchFamily="18" charset="0"/>
              </a:rPr>
              <a:t>98</a:t>
            </a:r>
            <a:r>
              <a:rPr lang="fr-FR" sz="2400" b="1" dirty="0">
                <a:solidFill>
                  <a:srgbClr val="92D050"/>
                </a:solidFill>
                <a:latin typeface="Rockwell" pitchFamily="18" charset="0"/>
              </a:rPr>
              <a:t> </a:t>
            </a:r>
            <a:r>
              <a:rPr lang="ar-MA" sz="2400" b="1" dirty="0">
                <a:solidFill>
                  <a:srgbClr val="92D050"/>
                </a:solidFill>
                <a:latin typeface="Rockwell" pitchFamily="18" charset="0"/>
              </a:rPr>
              <a:t>سنة 2008</a:t>
            </a:r>
            <a:r>
              <a:rPr lang="fr-FR" sz="2400" b="1" dirty="0">
                <a:solidFill>
                  <a:srgbClr val="92D050"/>
                </a:solidFill>
                <a:latin typeface="Rockwell" pitchFamily="18" charset="0"/>
              </a:rPr>
              <a:t> </a:t>
            </a:r>
            <a:r>
              <a:rPr lang="ar-MA" sz="2400" b="1" dirty="0">
                <a:solidFill>
                  <a:srgbClr val="92D050"/>
                </a:solidFill>
                <a:latin typeface="Rockwell" pitchFamily="18" charset="0"/>
              </a:rPr>
              <a:t>إلى</a:t>
            </a:r>
            <a:r>
              <a:rPr lang="fr-FR" sz="2400" b="1" dirty="0">
                <a:solidFill>
                  <a:srgbClr val="92D050"/>
                </a:solidFill>
                <a:latin typeface="Rockwell" pitchFamily="18" charset="0"/>
              </a:rPr>
              <a:t> % </a:t>
            </a:r>
            <a:r>
              <a:rPr lang="ar-MA" sz="2400" b="1" dirty="0">
                <a:solidFill>
                  <a:srgbClr val="92D050"/>
                </a:solidFill>
                <a:latin typeface="Rockwell" pitchFamily="18" charset="0"/>
              </a:rPr>
              <a:t>93,5</a:t>
            </a:r>
            <a:r>
              <a:rPr lang="fr-FR" sz="2400" b="1" dirty="0">
                <a:solidFill>
                  <a:srgbClr val="92D050"/>
                </a:solidFill>
                <a:latin typeface="Rockwell" pitchFamily="18" charset="0"/>
              </a:rPr>
              <a:t> </a:t>
            </a:r>
            <a:r>
              <a:rPr lang="ar-MA" sz="2400" b="1" dirty="0">
                <a:solidFill>
                  <a:srgbClr val="92D050"/>
                </a:solidFill>
                <a:latin typeface="Rockwell" pitchFamily="18" charset="0"/>
              </a:rPr>
              <a:t>سنة 2015</a:t>
            </a:r>
            <a:endParaRPr lang="fr-FR" sz="2400" b="1" dirty="0">
              <a:solidFill>
                <a:srgbClr val="92D050"/>
              </a:solidFill>
              <a:latin typeface="Rockwell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186295" y="5230669"/>
            <a:ext cx="3819409" cy="861762"/>
          </a:xfrm>
          <a:prstGeom prst="rect">
            <a:avLst/>
          </a:prstGeom>
          <a:ln>
            <a:noFill/>
          </a:ln>
        </p:spPr>
        <p:txBody>
          <a:bodyPr wrap="square" lIns="121907" tIns="60954" rIns="121907" bIns="60954">
            <a:spAutoFit/>
          </a:bodyPr>
          <a:lstStyle/>
          <a:p>
            <a:pPr lvl="0" algn="r">
              <a:buNone/>
            </a:pPr>
            <a:r>
              <a:rPr lang="ar-MA" sz="2400" b="1" dirty="0">
                <a:solidFill>
                  <a:srgbClr val="FFC000"/>
                </a:solidFill>
                <a:latin typeface="Rockwell" pitchFamily="18" charset="0"/>
              </a:rPr>
              <a:t>من % 2 سنة 2009 </a:t>
            </a:r>
          </a:p>
          <a:p>
            <a:pPr lvl="0" algn="r">
              <a:buNone/>
            </a:pPr>
            <a:r>
              <a:rPr lang="ar-MA" sz="2400" b="1" dirty="0">
                <a:solidFill>
                  <a:srgbClr val="FFC000"/>
                </a:solidFill>
                <a:latin typeface="Rockwell" pitchFamily="18" charset="0"/>
              </a:rPr>
              <a:t>إلى % 12 سنة 2015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755108" y="4263519"/>
            <a:ext cx="413750" cy="8570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fr-FR" sz="2400"/>
          </a:p>
        </p:txBody>
      </p:sp>
      <p:sp>
        <p:nvSpPr>
          <p:cNvPr id="34" name="Text Placeholder 14"/>
          <p:cNvSpPr txBox="1">
            <a:spLocks/>
          </p:cNvSpPr>
          <p:nvPr/>
        </p:nvSpPr>
        <p:spPr>
          <a:xfrm>
            <a:off x="7849377" y="4471191"/>
            <a:ext cx="225211" cy="369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IN" altLang="fr-FR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452661" y="4267965"/>
            <a:ext cx="3288274" cy="861762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txBody>
          <a:bodyPr wrap="square" lIns="121907" tIns="60954" rIns="121907" bIns="60954" rtlCol="0">
            <a:spAutoFit/>
          </a:bodyPr>
          <a:lstStyle/>
          <a:p>
            <a:pPr algn="r" rtl="1">
              <a:spcBef>
                <a:spcPts val="1799"/>
              </a:spcBef>
              <a:spcAft>
                <a:spcPts val="1799"/>
              </a:spcAft>
            </a:pPr>
            <a:r>
              <a:rPr lang="ar-M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ارتفاع حصة الطاقة الشمسية و </a:t>
            </a:r>
            <a:r>
              <a:rPr lang="ar-MA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الريحية</a:t>
            </a:r>
            <a:r>
              <a:rPr lang="ar-M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ar-M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(في القدرة المنشأة)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6" name="Groupe 35"/>
          <p:cNvGrpSpPr/>
          <p:nvPr/>
        </p:nvGrpSpPr>
        <p:grpSpPr>
          <a:xfrm>
            <a:off x="11380033" y="4256926"/>
            <a:ext cx="397283" cy="857058"/>
            <a:chOff x="8455041" y="3425251"/>
            <a:chExt cx="397386" cy="857256"/>
          </a:xfrm>
        </p:grpSpPr>
        <p:sp>
          <p:nvSpPr>
            <p:cNvPr id="37" name="Rectangle 36"/>
            <p:cNvSpPr/>
            <p:nvPr/>
          </p:nvSpPr>
          <p:spPr>
            <a:xfrm>
              <a:off x="8455041" y="3425251"/>
              <a:ext cx="397386" cy="857256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38" name="Text Placeholder 14"/>
            <p:cNvSpPr txBox="1">
              <a:spLocks/>
            </p:cNvSpPr>
            <p:nvPr/>
          </p:nvSpPr>
          <p:spPr>
            <a:xfrm>
              <a:off x="8555991" y="3639565"/>
              <a:ext cx="216304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ar-MA" altLang="fr-FR" sz="2400" b="1" dirty="0">
                  <a:solidFill>
                    <a:schemeClr val="bg1"/>
                  </a:solidFill>
                </a:rPr>
                <a:t>1</a:t>
              </a:r>
              <a:endParaRPr lang="en-IN" altLang="fr-FR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ZoneTexte 38"/>
          <p:cNvSpPr txBox="1"/>
          <p:nvPr/>
        </p:nvSpPr>
        <p:spPr>
          <a:xfrm>
            <a:off x="8222633" y="4258815"/>
            <a:ext cx="3157400" cy="861762"/>
          </a:xfrm>
          <a:prstGeom prst="rect">
            <a:avLst/>
          </a:prstGeom>
          <a:noFill/>
          <a:ln w="12700">
            <a:solidFill>
              <a:srgbClr val="0099FF"/>
            </a:solidFill>
          </a:ln>
        </p:spPr>
        <p:txBody>
          <a:bodyPr wrap="square" lIns="121907" tIns="60954" rIns="121907" bIns="60954" rtlCol="0">
            <a:spAutoFit/>
          </a:bodyPr>
          <a:lstStyle/>
          <a:p>
            <a:pPr algn="r" rtl="1">
              <a:spcBef>
                <a:spcPts val="1799"/>
              </a:spcBef>
              <a:spcAft>
                <a:spcPts val="1799"/>
              </a:spcAft>
            </a:pPr>
            <a:r>
              <a:rPr lang="ar-M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تحسين الهامش الاحتياطي للطاقة الكهربائية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98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 animBg="1"/>
      <p:bldP spid="30" grpId="0"/>
      <p:bldP spid="31" grpId="0"/>
      <p:bldP spid="32" grpId="0"/>
      <p:bldP spid="33" grpId="0" animBg="1"/>
      <p:bldP spid="34" grpId="0"/>
      <p:bldP spid="35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 bwMode="auto">
          <a:xfrm rot="16200000">
            <a:off x="104228" y="3198731"/>
            <a:ext cx="3229113" cy="9016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121944" tIns="60972" rIns="121944" bIns="60972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 bwMode="auto">
          <a:xfrm rot="16200000">
            <a:off x="3293831" y="3215931"/>
            <a:ext cx="3229113" cy="9016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121944" tIns="60972" rIns="121944" bIns="60972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79488-38BC-41EA-B39E-139EF032FAC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52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r-FR" sz="2800" dirty="0">
                <a:solidFill>
                  <a:schemeClr val="bg1"/>
                </a:solidFill>
              </a:rPr>
              <a:t>2015</a:t>
            </a:r>
          </a:p>
          <a:p>
            <a:pPr algn="ctr" rtl="1"/>
            <a:r>
              <a:rPr lang="ar-MA" sz="3200" dirty="0"/>
              <a:t>أداء مشجع عبر برامج الطاقات المتجددة، </a:t>
            </a:r>
            <a:endParaRPr lang="fr-FR" sz="3200" dirty="0"/>
          </a:p>
          <a:p>
            <a:pPr algn="ctr" rtl="1"/>
            <a:r>
              <a:rPr lang="ar-MA" sz="3200" dirty="0"/>
              <a:t>و اهتمام ملحوظ للمستثمرين على الصعيدين الوطني و الدولي</a:t>
            </a:r>
            <a:endParaRPr lang="fr-FR" sz="3200" dirty="0"/>
          </a:p>
        </p:txBody>
      </p:sp>
      <p:sp>
        <p:nvSpPr>
          <p:cNvPr id="19" name="Rectangle 18"/>
          <p:cNvSpPr/>
          <p:nvPr/>
        </p:nvSpPr>
        <p:spPr bwMode="auto">
          <a:xfrm rot="16200000">
            <a:off x="9216065" y="3179801"/>
            <a:ext cx="3229113" cy="9016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121944" tIns="60972" rIns="121944" bIns="60972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1899" y="1657165"/>
            <a:ext cx="3612875" cy="861762"/>
          </a:xfrm>
          <a:prstGeom prst="rect">
            <a:avLst/>
          </a:prstGeom>
          <a:solidFill>
            <a:schemeClr val="bg1"/>
          </a:solidFill>
          <a:ln>
            <a:solidFill>
              <a:srgbClr val="BFBFBF"/>
            </a:solidFill>
          </a:ln>
        </p:spPr>
        <p:txBody>
          <a:bodyPr wrap="square" lIns="121907" tIns="60954" rIns="121907" bIns="60954">
            <a:spAutoFit/>
          </a:bodyPr>
          <a:lstStyle/>
          <a:p>
            <a:pPr algn="ctr" defTabSz="914126" rtl="1"/>
            <a:r>
              <a:rPr lang="ar-MA" sz="2400" b="1" dirty="0"/>
              <a:t>المشروع المندمج للطاقة </a:t>
            </a:r>
            <a:r>
              <a:rPr lang="ar-MA" sz="2400" b="1" dirty="0" err="1"/>
              <a:t>الريحية</a:t>
            </a:r>
            <a:endParaRPr lang="ar-MA" sz="2400" b="1" dirty="0"/>
          </a:p>
          <a:p>
            <a:pPr algn="ctr" defTabSz="914126" rtl="1"/>
            <a:r>
              <a:rPr lang="fr-FR" sz="2400" b="1" dirty="0">
                <a:solidFill>
                  <a:schemeClr val="accent3"/>
                </a:solidFill>
              </a:rPr>
              <a:t>850</a:t>
            </a:r>
            <a:r>
              <a:rPr lang="ar-MA" sz="2400" b="1" dirty="0">
                <a:solidFill>
                  <a:schemeClr val="accent3"/>
                </a:solidFill>
              </a:rPr>
              <a:t> ميغاواط</a:t>
            </a:r>
            <a:endParaRPr lang="fr-FR" sz="2400" b="1" dirty="0">
              <a:solidFill>
                <a:schemeClr val="accent3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9775" y="4846359"/>
            <a:ext cx="3120235" cy="954095"/>
          </a:xfrm>
          <a:prstGeom prst="rect">
            <a:avLst/>
          </a:prstGeom>
          <a:ln>
            <a:noFill/>
          </a:ln>
        </p:spPr>
        <p:txBody>
          <a:bodyPr wrap="square" lIns="121907" tIns="60954" rIns="121907" bIns="60954">
            <a:spAutoFit/>
          </a:bodyPr>
          <a:lstStyle/>
          <a:p>
            <a:pPr algn="ctr" defTabSz="844297">
              <a:lnSpc>
                <a:spcPct val="90000"/>
              </a:lnSpc>
            </a:pPr>
            <a:r>
              <a:rPr lang="fr-FR" sz="2000" b="1" dirty="0">
                <a:solidFill>
                  <a:srgbClr val="00B0F0"/>
                </a:solidFill>
              </a:rPr>
              <a:t>16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ctr" defTabSz="844297">
              <a:lnSpc>
                <a:spcPct val="90000"/>
              </a:lnSpc>
            </a:pPr>
            <a:r>
              <a:rPr lang="ar-MA" sz="2000" b="1" dirty="0"/>
              <a:t>مجموعة مختارة</a:t>
            </a:r>
          </a:p>
          <a:p>
            <a:pPr algn="ctr" defTabSz="844297">
              <a:lnSpc>
                <a:spcPct val="90000"/>
              </a:lnSpc>
            </a:pPr>
            <a:r>
              <a:rPr lang="fr-FR" sz="2000" b="1" dirty="0">
                <a:solidFill>
                  <a:srgbClr val="92D050"/>
                </a:solidFill>
              </a:rPr>
              <a:t>2,9 cts USD/</a:t>
            </a:r>
            <a:r>
              <a:rPr lang="fr-FR" sz="2000" b="1" dirty="0" err="1">
                <a:solidFill>
                  <a:srgbClr val="92D050"/>
                </a:solidFill>
              </a:rPr>
              <a:t>kwh</a:t>
            </a:r>
            <a:r>
              <a:rPr lang="ar-MA" sz="2000" b="1" dirty="0">
                <a:solidFill>
                  <a:srgbClr val="92D050"/>
                </a:solidFill>
              </a:rPr>
              <a:t> </a:t>
            </a:r>
            <a:r>
              <a:rPr lang="ar-MA" sz="2000" b="1" dirty="0"/>
              <a:t>ثمن قياسي :</a:t>
            </a:r>
            <a:endParaRPr lang="fr-FR" sz="2000" b="1" dirty="0"/>
          </a:p>
        </p:txBody>
      </p:sp>
      <p:sp>
        <p:nvSpPr>
          <p:cNvPr id="31" name="Rectangle 30"/>
          <p:cNvSpPr/>
          <p:nvPr/>
        </p:nvSpPr>
        <p:spPr>
          <a:xfrm>
            <a:off x="9473421" y="1657165"/>
            <a:ext cx="2585338" cy="492430"/>
          </a:xfrm>
          <a:prstGeom prst="rect">
            <a:avLst/>
          </a:prstGeom>
          <a:solidFill>
            <a:schemeClr val="bg1"/>
          </a:solidFill>
          <a:ln>
            <a:solidFill>
              <a:srgbClr val="BFBFBF"/>
            </a:solidFill>
          </a:ln>
        </p:spPr>
        <p:txBody>
          <a:bodyPr wrap="square" lIns="121907" tIns="60954" rIns="121907" bIns="60954">
            <a:spAutoFit/>
          </a:bodyPr>
          <a:lstStyle/>
          <a:p>
            <a:pPr algn="ctr" defTabSz="914126" rtl="1">
              <a:defRPr/>
            </a:pPr>
            <a:r>
              <a:rPr lang="ar-MA" sz="2400" b="1" dirty="0"/>
              <a:t>مشروع </a:t>
            </a:r>
            <a:r>
              <a:rPr lang="fr-FR" sz="2400" b="1" dirty="0"/>
              <a:t>LNG</a:t>
            </a:r>
          </a:p>
        </p:txBody>
      </p:sp>
      <p:pic>
        <p:nvPicPr>
          <p:cNvPr id="32" name="Espace réservé pour une image  31" descr="324bec4c46f811851dcd26b010e44f0d2d47f416.jpg"/>
          <p:cNvPicPr>
            <a:picLocks noChangeAspect="1"/>
          </p:cNvPicPr>
          <p:nvPr/>
        </p:nvPicPr>
        <p:blipFill>
          <a:blip r:embed="rId2"/>
          <a:srcRect l="12551" r="12551"/>
          <a:stretch>
            <a:fillRect/>
          </a:stretch>
        </p:blipFill>
        <p:spPr>
          <a:xfrm>
            <a:off x="9866090" y="2715702"/>
            <a:ext cx="1800000" cy="1803123"/>
          </a:xfrm>
          <a:prstGeom prst="ellips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</p:pic>
      <p:pic>
        <p:nvPicPr>
          <p:cNvPr id="33" name="Espace réservé pour une image  39" descr="parc-eolien-tanger-onee.jpg"/>
          <p:cNvPicPr>
            <a:picLocks noChangeAspect="1"/>
          </p:cNvPicPr>
          <p:nvPr/>
        </p:nvPicPr>
        <p:blipFill>
          <a:blip r:embed="rId3"/>
          <a:srcRect l="16801" r="16801"/>
          <a:stretch>
            <a:fillRect/>
          </a:stretch>
        </p:blipFill>
        <p:spPr>
          <a:xfrm>
            <a:off x="809893" y="2715702"/>
            <a:ext cx="1800000" cy="1803123"/>
          </a:xfrm>
          <a:prstGeom prst="ellips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</p:pic>
      <p:sp>
        <p:nvSpPr>
          <p:cNvPr id="34" name="Rectangle 33"/>
          <p:cNvSpPr/>
          <p:nvPr/>
        </p:nvSpPr>
        <p:spPr>
          <a:xfrm>
            <a:off x="3681376" y="4887400"/>
            <a:ext cx="2414063" cy="954095"/>
          </a:xfrm>
          <a:prstGeom prst="rect">
            <a:avLst/>
          </a:prstGeom>
          <a:ln>
            <a:noFill/>
          </a:ln>
        </p:spPr>
        <p:txBody>
          <a:bodyPr wrap="square" lIns="121907" tIns="60954" rIns="121907" bIns="60954">
            <a:spAutoFit/>
          </a:bodyPr>
          <a:lstStyle/>
          <a:p>
            <a:pPr algn="ctr" defTabSz="755423">
              <a:lnSpc>
                <a:spcPct val="90000"/>
              </a:lnSpc>
            </a:pPr>
            <a:r>
              <a:rPr lang="fr-FR" sz="2000" b="1" dirty="0">
                <a:solidFill>
                  <a:srgbClr val="FFC000"/>
                </a:solidFill>
              </a:rPr>
              <a:t>200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ar-MA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defTabSz="755423">
              <a:lnSpc>
                <a:spcPct val="90000"/>
              </a:lnSpc>
            </a:pPr>
            <a:r>
              <a:rPr lang="ar-MA" sz="2000" b="1" dirty="0"/>
              <a:t>مستثمر ذي عرض </a:t>
            </a:r>
          </a:p>
          <a:p>
            <a:pPr algn="ctr" defTabSz="755423">
              <a:lnSpc>
                <a:spcPct val="90000"/>
              </a:lnSpc>
            </a:pPr>
            <a:r>
              <a:rPr lang="ar-MA" sz="2000" b="1" dirty="0"/>
              <a:t>ثمن مشجع</a:t>
            </a:r>
            <a:endParaRPr lang="fr-FR" sz="2000" b="1" dirty="0"/>
          </a:p>
        </p:txBody>
      </p:sp>
      <p:sp>
        <p:nvSpPr>
          <p:cNvPr id="35" name="Rectangle 34"/>
          <p:cNvSpPr/>
          <p:nvPr/>
        </p:nvSpPr>
        <p:spPr>
          <a:xfrm>
            <a:off x="9523371" y="5061802"/>
            <a:ext cx="2535388" cy="738652"/>
          </a:xfrm>
          <a:prstGeom prst="rect">
            <a:avLst/>
          </a:prstGeom>
          <a:ln>
            <a:noFill/>
          </a:ln>
        </p:spPr>
        <p:txBody>
          <a:bodyPr wrap="square" lIns="121907" tIns="60954" rIns="121907" bIns="60954">
            <a:spAutoFit/>
          </a:bodyPr>
          <a:lstStyle/>
          <a:p>
            <a:pPr lvl="0" algn="ctr"/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100 </a:t>
            </a:r>
            <a:endParaRPr lang="ar-MA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ctr"/>
            <a:r>
              <a:rPr lang="ar-MA" sz="2000" b="1" dirty="0"/>
              <a:t>شركة مهتمة</a:t>
            </a:r>
            <a:endParaRPr lang="fr-FR" sz="2000" b="1" dirty="0"/>
          </a:p>
        </p:txBody>
      </p:sp>
      <p:pic>
        <p:nvPicPr>
          <p:cNvPr id="36" name="Espace réservé pour une image  17" descr="noor-ouarzazate.jpg"/>
          <p:cNvPicPr>
            <a:picLocks noChangeAspect="1"/>
          </p:cNvPicPr>
          <p:nvPr/>
        </p:nvPicPr>
        <p:blipFill>
          <a:blip r:embed="rId4"/>
          <a:srcRect l="21913" r="21913"/>
          <a:stretch>
            <a:fillRect/>
          </a:stretch>
        </p:blipFill>
        <p:spPr>
          <a:xfrm>
            <a:off x="3969616" y="2725453"/>
            <a:ext cx="1800000" cy="1803123"/>
          </a:xfrm>
          <a:prstGeom prst="ellips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</p:pic>
      <p:sp>
        <p:nvSpPr>
          <p:cNvPr id="37" name="Rectangle 36"/>
          <p:cNvSpPr/>
          <p:nvPr/>
        </p:nvSpPr>
        <p:spPr>
          <a:xfrm>
            <a:off x="3783710" y="1675653"/>
            <a:ext cx="2551110" cy="800207"/>
          </a:xfrm>
          <a:prstGeom prst="rect">
            <a:avLst/>
          </a:prstGeom>
          <a:solidFill>
            <a:schemeClr val="bg1"/>
          </a:solidFill>
          <a:ln>
            <a:solidFill>
              <a:srgbClr val="BFBFBF"/>
            </a:solidFill>
          </a:ln>
        </p:spPr>
        <p:txBody>
          <a:bodyPr wrap="square" lIns="121907" tIns="60954" rIns="121907" bIns="60954">
            <a:spAutoFit/>
          </a:bodyPr>
          <a:lstStyle/>
          <a:p>
            <a:pPr algn="ctr" defTabSz="914126" rtl="1"/>
            <a:r>
              <a:rPr lang="ar-MA" sz="2400" b="1" dirty="0"/>
              <a:t>محطة نور ورززات  1</a:t>
            </a:r>
          </a:p>
          <a:p>
            <a:pPr algn="ctr" defTabSz="914126" rtl="1"/>
            <a:r>
              <a:rPr lang="ar-MA" sz="2000" b="1" dirty="0">
                <a:solidFill>
                  <a:schemeClr val="accent3"/>
                </a:solidFill>
              </a:rPr>
              <a:t> 160 ميغاواط</a:t>
            </a:r>
            <a:r>
              <a:rPr lang="en-US" sz="2000" b="1" dirty="0">
                <a:solidFill>
                  <a:schemeClr val="accent3"/>
                </a:solidFill>
              </a:rPr>
              <a:t>CSP </a:t>
            </a:r>
            <a:r>
              <a:rPr lang="ar-MA" sz="2000" b="1" dirty="0">
                <a:solidFill>
                  <a:schemeClr val="accent3"/>
                </a:solidFill>
              </a:rPr>
              <a:t>  </a:t>
            </a:r>
            <a:endParaRPr lang="fr-FR" sz="2000" b="1" dirty="0">
              <a:solidFill>
                <a:schemeClr val="accent3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818680" y="4950622"/>
            <a:ext cx="2298724" cy="738652"/>
          </a:xfrm>
          <a:prstGeom prst="rect">
            <a:avLst/>
          </a:prstGeom>
          <a:ln>
            <a:noFill/>
          </a:ln>
        </p:spPr>
        <p:txBody>
          <a:bodyPr wrap="square" lIns="121907" tIns="60954" rIns="121907" bIns="60954">
            <a:spAutoFit/>
          </a:bodyPr>
          <a:lstStyle/>
          <a:p>
            <a:pPr lvl="0" algn="ctr"/>
            <a:r>
              <a:rPr lang="ar-MA" sz="2000" b="1" dirty="0"/>
              <a:t>ثمن</a:t>
            </a:r>
          </a:p>
          <a:p>
            <a:pPr lvl="0" algn="ctr"/>
            <a:r>
              <a:rPr lang="fr-FR" sz="2000" b="1" dirty="0">
                <a:solidFill>
                  <a:srgbClr val="92D050"/>
                </a:solidFill>
              </a:rPr>
              <a:t>4,5 cts USD/kWh</a:t>
            </a:r>
          </a:p>
        </p:txBody>
      </p:sp>
      <p:sp>
        <p:nvSpPr>
          <p:cNvPr id="41" name="Rectangle 40"/>
          <p:cNvSpPr/>
          <p:nvPr/>
        </p:nvSpPr>
        <p:spPr bwMode="auto">
          <a:xfrm rot="16200000">
            <a:off x="6353486" y="3179801"/>
            <a:ext cx="3229113" cy="9016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121944" tIns="60972" rIns="121944" bIns="60972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623241" y="1663290"/>
            <a:ext cx="2585338" cy="800207"/>
          </a:xfrm>
          <a:prstGeom prst="rect">
            <a:avLst/>
          </a:prstGeom>
          <a:solidFill>
            <a:schemeClr val="bg1"/>
          </a:solidFill>
          <a:ln>
            <a:solidFill>
              <a:srgbClr val="BFBFBF"/>
            </a:solidFill>
          </a:ln>
        </p:spPr>
        <p:txBody>
          <a:bodyPr wrap="square" lIns="121907" tIns="60954" rIns="121907" bIns="60954">
            <a:spAutoFit/>
          </a:bodyPr>
          <a:lstStyle/>
          <a:p>
            <a:pPr algn="ctr" defTabSz="914126" rtl="1">
              <a:defRPr/>
            </a:pPr>
            <a:r>
              <a:rPr lang="ar-MA" sz="2400" b="1" dirty="0"/>
              <a:t>مشروع نور</a:t>
            </a:r>
            <a:r>
              <a:rPr lang="fr-FR" sz="2400" b="1" dirty="0"/>
              <a:t>PV1 </a:t>
            </a:r>
            <a:r>
              <a:rPr lang="ar-MA" sz="2400" b="1" dirty="0"/>
              <a:t> </a:t>
            </a:r>
          </a:p>
          <a:p>
            <a:pPr algn="ctr" defTabSz="914126">
              <a:defRPr/>
            </a:pPr>
            <a:r>
              <a:rPr lang="ar-MA" sz="2000" b="1" dirty="0">
                <a:solidFill>
                  <a:srgbClr val="92D050"/>
                </a:solidFill>
              </a:rPr>
              <a:t>ميغاواط</a:t>
            </a:r>
            <a:r>
              <a:rPr lang="en-US" sz="2000" b="1" dirty="0">
                <a:solidFill>
                  <a:srgbClr val="92D050"/>
                </a:solidFill>
              </a:rPr>
              <a:t> </a:t>
            </a:r>
            <a:r>
              <a:rPr lang="fr-FR" sz="2000" b="1" dirty="0">
                <a:solidFill>
                  <a:srgbClr val="92D050"/>
                </a:solidFill>
              </a:rPr>
              <a:t>170</a:t>
            </a:r>
          </a:p>
        </p:txBody>
      </p:sp>
      <p:pic>
        <p:nvPicPr>
          <p:cNvPr id="39" name="Espace réservé pour une image 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42" y="2715702"/>
            <a:ext cx="1800000" cy="1822627"/>
          </a:xfrm>
          <a:prstGeom prst="ellips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1216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1" grpId="0" animBg="1"/>
      <p:bldP spid="34" grpId="0"/>
      <p:bldP spid="35" grpId="0"/>
      <p:bldP spid="37" grpId="0" animBg="1"/>
      <p:bldP spid="38" grpId="0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79488-38BC-41EA-B39E-139EF032FAC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52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dirty="0"/>
              <a:t>دفعة ملكية سامية للطاقات المتجددة لبلوغ هدف </a:t>
            </a:r>
            <a:r>
              <a:rPr lang="fr-FR" sz="3200" dirty="0"/>
              <a:t>52%</a:t>
            </a:r>
            <a:r>
              <a:rPr lang="ar-MA" sz="3200" dirty="0"/>
              <a:t> في أفق </a:t>
            </a:r>
            <a:r>
              <a:rPr lang="fr-FR" sz="3200" dirty="0"/>
              <a:t>2030</a:t>
            </a:r>
          </a:p>
          <a:p>
            <a:pPr algn="ctr" rtl="1"/>
            <a:r>
              <a:rPr lang="ar-MA" sz="2400" dirty="0"/>
              <a:t>منعطف تاريخي في أفق 2030، إثر تسريع وثيرة الانتقال إلى الطاقات المتجددة، </a:t>
            </a:r>
          </a:p>
          <a:p>
            <a:pPr algn="ctr" rtl="1"/>
            <a:r>
              <a:rPr lang="ar-MA" sz="2400" dirty="0"/>
              <a:t>حيث ستفوق حصة الطاقة الكهربائية من مصادر متجددة حصة الطاقة </a:t>
            </a:r>
            <a:r>
              <a:rPr lang="ar-MA" sz="2400" dirty="0" err="1"/>
              <a:t>الأحفورية</a:t>
            </a:r>
            <a:r>
              <a:rPr lang="ar-MA" sz="3200" dirty="0"/>
              <a:t> </a:t>
            </a:r>
            <a:endParaRPr lang="fr-FR" sz="3200" dirty="0"/>
          </a:p>
        </p:txBody>
      </p:sp>
      <p:graphicFrame>
        <p:nvGraphicFramePr>
          <p:cNvPr id="8" name="49 Objet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542281"/>
              </p:ext>
            </p:extLst>
          </p:nvPr>
        </p:nvGraphicFramePr>
        <p:xfrm>
          <a:off x="678873" y="1934909"/>
          <a:ext cx="10465413" cy="4192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ight Brace 133"/>
          <p:cNvSpPr/>
          <p:nvPr/>
        </p:nvSpPr>
        <p:spPr>
          <a:xfrm rot="10800000">
            <a:off x="4190989" y="2887414"/>
            <a:ext cx="285754" cy="1285884"/>
          </a:xfrm>
          <a:prstGeom prst="rightBrace">
            <a:avLst>
              <a:gd name="adj1" fmla="val 80556"/>
              <a:gd name="adj2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7" tIns="60954" rIns="121907" bIns="60954" rtlCol="0" anchor="ctr"/>
          <a:lstStyle/>
          <a:p>
            <a:pPr algn="ctr"/>
            <a:endParaRPr lang="en-US"/>
          </a:p>
        </p:txBody>
      </p:sp>
      <p:grpSp>
        <p:nvGrpSpPr>
          <p:cNvPr id="10" name="Group 242"/>
          <p:cNvGrpSpPr/>
          <p:nvPr/>
        </p:nvGrpSpPr>
        <p:grpSpPr>
          <a:xfrm>
            <a:off x="2070370" y="5981628"/>
            <a:ext cx="8293734" cy="273969"/>
            <a:chOff x="1028811" y="4267200"/>
            <a:chExt cx="6354246" cy="233407"/>
          </a:xfrm>
        </p:grpSpPr>
        <p:grpSp>
          <p:nvGrpSpPr>
            <p:cNvPr id="11" name="Group 50"/>
            <p:cNvGrpSpPr/>
            <p:nvPr/>
          </p:nvGrpSpPr>
          <p:grpSpPr>
            <a:xfrm>
              <a:off x="1028811" y="4267200"/>
              <a:ext cx="526191" cy="233405"/>
              <a:chOff x="2221306" y="3914656"/>
              <a:chExt cx="526191" cy="233405"/>
            </a:xfrm>
          </p:grpSpPr>
          <p:sp>
            <p:nvSpPr>
              <p:cNvPr id="26" name="TextBox 654"/>
              <p:cNvSpPr txBox="1"/>
              <p:nvPr/>
            </p:nvSpPr>
            <p:spPr>
              <a:xfrm>
                <a:off x="2463796" y="3938293"/>
                <a:ext cx="283701" cy="20976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r>
                  <a:rPr lang="en-US" sz="1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Coal</a:t>
                </a:r>
              </a:p>
            </p:txBody>
          </p:sp>
          <p:sp>
            <p:nvSpPr>
              <p:cNvPr id="27" name="Rounded Rectangle 655"/>
              <p:cNvSpPr>
                <a:spLocks noChangeAspect="1"/>
              </p:cNvSpPr>
              <p:nvPr/>
            </p:nvSpPr>
            <p:spPr>
              <a:xfrm>
                <a:off x="2221306" y="3914656"/>
                <a:ext cx="207097" cy="201168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50"/>
            <p:cNvGrpSpPr/>
            <p:nvPr/>
          </p:nvGrpSpPr>
          <p:grpSpPr>
            <a:xfrm>
              <a:off x="2176777" y="4267200"/>
              <a:ext cx="976692" cy="233407"/>
              <a:chOff x="2221306" y="3914656"/>
              <a:chExt cx="976692" cy="233407"/>
            </a:xfrm>
          </p:grpSpPr>
          <p:sp>
            <p:nvSpPr>
              <p:cNvPr id="24" name="TextBox 652"/>
              <p:cNvSpPr txBox="1"/>
              <p:nvPr/>
            </p:nvSpPr>
            <p:spPr>
              <a:xfrm>
                <a:off x="2463798" y="3938295"/>
                <a:ext cx="734200" cy="20976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r>
                  <a:rPr lang="en-US" sz="1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Natural gas</a:t>
                </a:r>
              </a:p>
            </p:txBody>
          </p:sp>
          <p:sp>
            <p:nvSpPr>
              <p:cNvPr id="25" name="Rounded Rectangle 653"/>
              <p:cNvSpPr>
                <a:spLocks noChangeAspect="1"/>
              </p:cNvSpPr>
              <p:nvPr/>
            </p:nvSpPr>
            <p:spPr>
              <a:xfrm>
                <a:off x="2221306" y="3914656"/>
                <a:ext cx="207097" cy="20116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" name="Group 50"/>
            <p:cNvGrpSpPr/>
            <p:nvPr/>
          </p:nvGrpSpPr>
          <p:grpSpPr>
            <a:xfrm>
              <a:off x="3324743" y="4267200"/>
              <a:ext cx="516368" cy="233406"/>
              <a:chOff x="2221306" y="3914656"/>
              <a:chExt cx="516368" cy="233406"/>
            </a:xfrm>
          </p:grpSpPr>
          <p:sp>
            <p:nvSpPr>
              <p:cNvPr id="22" name="TextBox 650"/>
              <p:cNvSpPr txBox="1"/>
              <p:nvPr/>
            </p:nvSpPr>
            <p:spPr>
              <a:xfrm>
                <a:off x="2463798" y="3938295"/>
                <a:ext cx="273876" cy="20976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r>
                  <a:rPr lang="en-US" sz="1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Fuel</a:t>
                </a:r>
              </a:p>
            </p:txBody>
          </p:sp>
          <p:sp>
            <p:nvSpPr>
              <p:cNvPr id="23" name="Rounded Rectangle 651"/>
              <p:cNvSpPr>
                <a:spLocks noChangeAspect="1"/>
              </p:cNvSpPr>
              <p:nvPr/>
            </p:nvSpPr>
            <p:spPr>
              <a:xfrm>
                <a:off x="2221306" y="3914656"/>
                <a:ext cx="207097" cy="201168"/>
              </a:xfrm>
              <a:prstGeom prst="roundRect">
                <a:avLst/>
              </a:prstGeom>
              <a:solidFill>
                <a:srgbClr val="C49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50"/>
            <p:cNvGrpSpPr/>
            <p:nvPr/>
          </p:nvGrpSpPr>
          <p:grpSpPr>
            <a:xfrm>
              <a:off x="4472709" y="4267200"/>
              <a:ext cx="594559" cy="233407"/>
              <a:chOff x="2221306" y="3914656"/>
              <a:chExt cx="594559" cy="233407"/>
            </a:xfrm>
          </p:grpSpPr>
          <p:sp>
            <p:nvSpPr>
              <p:cNvPr id="20" name="TextBox 648"/>
              <p:cNvSpPr txBox="1"/>
              <p:nvPr/>
            </p:nvSpPr>
            <p:spPr>
              <a:xfrm>
                <a:off x="2463798" y="3938295"/>
                <a:ext cx="352067" cy="20976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r>
                  <a:rPr lang="en-US" sz="1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Wind</a:t>
                </a:r>
              </a:p>
            </p:txBody>
          </p:sp>
          <p:sp>
            <p:nvSpPr>
              <p:cNvPr id="21" name="Rounded Rectangle 649"/>
              <p:cNvSpPr>
                <a:spLocks noChangeAspect="1"/>
              </p:cNvSpPr>
              <p:nvPr/>
            </p:nvSpPr>
            <p:spPr>
              <a:xfrm>
                <a:off x="2221306" y="3914656"/>
                <a:ext cx="207097" cy="201168"/>
              </a:xfrm>
              <a:prstGeom prst="roundRect">
                <a:avLst/>
              </a:prstGeom>
              <a:solidFill>
                <a:srgbClr val="5AD0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50"/>
            <p:cNvGrpSpPr/>
            <p:nvPr/>
          </p:nvGrpSpPr>
          <p:grpSpPr>
            <a:xfrm>
              <a:off x="5620674" y="4267200"/>
              <a:ext cx="1762383" cy="233407"/>
              <a:chOff x="2221306" y="3914656"/>
              <a:chExt cx="1762383" cy="233407"/>
            </a:xfrm>
          </p:grpSpPr>
          <p:sp>
            <p:nvSpPr>
              <p:cNvPr id="16" name="TextBox 644"/>
              <p:cNvSpPr txBox="1"/>
              <p:nvPr/>
            </p:nvSpPr>
            <p:spPr>
              <a:xfrm>
                <a:off x="2463798" y="3938295"/>
                <a:ext cx="330780" cy="20976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r>
                  <a:rPr lang="en-US" sz="1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Solar</a:t>
                </a:r>
              </a:p>
            </p:txBody>
          </p:sp>
          <p:sp>
            <p:nvSpPr>
              <p:cNvPr id="17" name="Rounded Rectangle 645"/>
              <p:cNvSpPr>
                <a:spLocks noChangeAspect="1"/>
              </p:cNvSpPr>
              <p:nvPr/>
            </p:nvSpPr>
            <p:spPr>
              <a:xfrm>
                <a:off x="2221306" y="3914656"/>
                <a:ext cx="207097" cy="201168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TextBox 646"/>
              <p:cNvSpPr txBox="1"/>
              <p:nvPr/>
            </p:nvSpPr>
            <p:spPr>
              <a:xfrm>
                <a:off x="3587802" y="3938295"/>
                <a:ext cx="395887" cy="20976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r>
                  <a:rPr lang="en-US" sz="1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Hydro</a:t>
                </a:r>
              </a:p>
            </p:txBody>
          </p:sp>
          <p:sp>
            <p:nvSpPr>
              <p:cNvPr id="19" name="Rounded Rectangle 647"/>
              <p:cNvSpPr>
                <a:spLocks noChangeAspect="1"/>
              </p:cNvSpPr>
              <p:nvPr/>
            </p:nvSpPr>
            <p:spPr>
              <a:xfrm>
                <a:off x="3345311" y="3914656"/>
                <a:ext cx="207097" cy="201168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8" name="Right Brace 133"/>
          <p:cNvSpPr/>
          <p:nvPr/>
        </p:nvSpPr>
        <p:spPr>
          <a:xfrm rot="10800000">
            <a:off x="1809721" y="2792163"/>
            <a:ext cx="285754" cy="1000132"/>
          </a:xfrm>
          <a:prstGeom prst="rightBrace">
            <a:avLst>
              <a:gd name="adj1" fmla="val 80556"/>
              <a:gd name="adj2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7" tIns="60954" rIns="121907" bIns="60954" rtlCol="0" anchor="ctr"/>
          <a:lstStyle/>
          <a:p>
            <a:pPr algn="ctr"/>
            <a:endParaRPr lang="en-US"/>
          </a:p>
        </p:txBody>
      </p:sp>
      <p:sp>
        <p:nvSpPr>
          <p:cNvPr id="29" name="Right Brace 133"/>
          <p:cNvSpPr/>
          <p:nvPr/>
        </p:nvSpPr>
        <p:spPr>
          <a:xfrm rot="10800000">
            <a:off x="6477006" y="2792164"/>
            <a:ext cx="285754" cy="1500199"/>
          </a:xfrm>
          <a:prstGeom prst="rightBrace">
            <a:avLst>
              <a:gd name="adj1" fmla="val 80556"/>
              <a:gd name="adj2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7" tIns="60954" rIns="121907" bIns="60954" rtlCol="0" anchor="ctr"/>
          <a:lstStyle/>
          <a:p>
            <a:pPr algn="ctr"/>
            <a:endParaRPr lang="en-US"/>
          </a:p>
        </p:txBody>
      </p:sp>
      <p:sp>
        <p:nvSpPr>
          <p:cNvPr id="30" name="Right Brace 133"/>
          <p:cNvSpPr/>
          <p:nvPr/>
        </p:nvSpPr>
        <p:spPr>
          <a:xfrm rot="10800000">
            <a:off x="8953524" y="2792163"/>
            <a:ext cx="190500" cy="1643075"/>
          </a:xfrm>
          <a:prstGeom prst="rightBrace">
            <a:avLst>
              <a:gd name="adj1" fmla="val 80556"/>
              <a:gd name="adj2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7" tIns="60954" rIns="121907" bIns="60954"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8"/>
          <p:cNvCxnSpPr>
            <a:stCxn id="41" idx="3"/>
          </p:cNvCxnSpPr>
          <p:nvPr/>
        </p:nvCxnSpPr>
        <p:spPr>
          <a:xfrm>
            <a:off x="8816991" y="1839655"/>
            <a:ext cx="5302" cy="70166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8"/>
          <p:cNvCxnSpPr>
            <a:stCxn id="40" idx="3"/>
          </p:cNvCxnSpPr>
          <p:nvPr/>
        </p:nvCxnSpPr>
        <p:spPr>
          <a:xfrm>
            <a:off x="6284372" y="1839655"/>
            <a:ext cx="5302" cy="70086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8"/>
          <p:cNvCxnSpPr>
            <a:stCxn id="39" idx="3"/>
          </p:cNvCxnSpPr>
          <p:nvPr/>
        </p:nvCxnSpPr>
        <p:spPr>
          <a:xfrm>
            <a:off x="3995184" y="1839655"/>
            <a:ext cx="5302" cy="70166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 bwMode="auto">
          <a:xfrm>
            <a:off x="3590914" y="2475740"/>
            <a:ext cx="790577" cy="762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121907" tIns="60954" rIns="121907" bIns="60954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876929" y="2475740"/>
            <a:ext cx="790577" cy="762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121907" tIns="60954" rIns="121907" bIns="60954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8353448" y="2475740"/>
            <a:ext cx="790577" cy="762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121907" tIns="60954" rIns="121907" bIns="60954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0477533" y="2475740"/>
            <a:ext cx="790577" cy="762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121907" tIns="60954" rIns="121907" bIns="60954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574773" y="2475740"/>
            <a:ext cx="615954" cy="762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121907" tIns="60954" rIns="121907" bIns="60954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Pentagon 37"/>
          <p:cNvSpPr/>
          <p:nvPr/>
        </p:nvSpPr>
        <p:spPr bwMode="auto">
          <a:xfrm>
            <a:off x="2572784" y="1649154"/>
            <a:ext cx="1422400" cy="381000"/>
          </a:xfrm>
          <a:prstGeom prst="homePlate">
            <a:avLst/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vert="horz" wrap="none" lIns="121907" tIns="60954" rIns="121907" bIns="60954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fr-FR" sz="1900" b="1" dirty="0">
                <a:solidFill>
                  <a:schemeClr val="bg1"/>
                </a:solidFill>
              </a:rPr>
              <a:t>+ 7 817</a:t>
            </a:r>
          </a:p>
        </p:txBody>
      </p:sp>
      <p:sp>
        <p:nvSpPr>
          <p:cNvPr id="40" name="Pentagon 37"/>
          <p:cNvSpPr/>
          <p:nvPr/>
        </p:nvSpPr>
        <p:spPr bwMode="auto">
          <a:xfrm>
            <a:off x="4861972" y="1649154"/>
            <a:ext cx="1422400" cy="381000"/>
          </a:xfrm>
          <a:prstGeom prst="homePlate">
            <a:avLst/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vert="horz" wrap="none" lIns="121907" tIns="60954" rIns="121907" bIns="60954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+ </a:t>
            </a:r>
            <a:r>
              <a:rPr lang="fr-FR" sz="1900" b="1" dirty="0">
                <a:solidFill>
                  <a:schemeClr val="bg1"/>
                </a:solidFill>
              </a:rPr>
              <a:t>4124</a:t>
            </a:r>
          </a:p>
        </p:txBody>
      </p:sp>
      <p:sp>
        <p:nvSpPr>
          <p:cNvPr id="41" name="Pentagon 37"/>
          <p:cNvSpPr/>
          <p:nvPr/>
        </p:nvSpPr>
        <p:spPr bwMode="auto">
          <a:xfrm>
            <a:off x="7394591" y="1649154"/>
            <a:ext cx="1422400" cy="381000"/>
          </a:xfrm>
          <a:prstGeom prst="homePlate">
            <a:avLst/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vert="horz" wrap="none" lIns="121907" tIns="60954" rIns="121907" bIns="60954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+ </a:t>
            </a:r>
            <a:r>
              <a:rPr lang="fr-FR" sz="1900" b="1" dirty="0">
                <a:solidFill>
                  <a:schemeClr val="bg1"/>
                </a:solidFill>
              </a:rPr>
              <a:t>4730</a:t>
            </a:r>
          </a:p>
        </p:txBody>
      </p:sp>
      <p:sp>
        <p:nvSpPr>
          <p:cNvPr id="42" name="Freeform 52"/>
          <p:cNvSpPr>
            <a:spLocks/>
          </p:cNvSpPr>
          <p:nvPr/>
        </p:nvSpPr>
        <p:spPr bwMode="auto">
          <a:xfrm>
            <a:off x="2190724" y="2315907"/>
            <a:ext cx="1524011" cy="328952"/>
          </a:xfrm>
          <a:custGeom>
            <a:avLst/>
            <a:gdLst/>
            <a:ahLst/>
            <a:cxnLst>
              <a:cxn ang="0">
                <a:pos x="421" y="51"/>
              </a:cxn>
              <a:cxn ang="0">
                <a:pos x="404" y="68"/>
              </a:cxn>
              <a:cxn ang="0">
                <a:pos x="17" y="68"/>
              </a:cxn>
              <a:cxn ang="0">
                <a:pos x="0" y="51"/>
              </a:cxn>
              <a:cxn ang="0">
                <a:pos x="0" y="17"/>
              </a:cxn>
              <a:cxn ang="0">
                <a:pos x="17" y="0"/>
              </a:cxn>
              <a:cxn ang="0">
                <a:pos x="404" y="0"/>
              </a:cxn>
              <a:cxn ang="0">
                <a:pos x="421" y="17"/>
              </a:cxn>
              <a:cxn ang="0">
                <a:pos x="421" y="51"/>
              </a:cxn>
            </a:cxnLst>
            <a:rect l="0" t="0" r="r" b="b"/>
            <a:pathLst>
              <a:path w="421" h="68">
                <a:moveTo>
                  <a:pt x="421" y="51"/>
                </a:moveTo>
                <a:cubicBezTo>
                  <a:pt x="421" y="61"/>
                  <a:pt x="413" y="68"/>
                  <a:pt x="404" y="68"/>
                </a:cubicBezTo>
                <a:cubicBezTo>
                  <a:pt x="17" y="68"/>
                  <a:pt x="17" y="68"/>
                  <a:pt x="17" y="68"/>
                </a:cubicBezTo>
                <a:cubicBezTo>
                  <a:pt x="8" y="68"/>
                  <a:pt x="0" y="61"/>
                  <a:pt x="0" y="51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7"/>
                  <a:pt x="8" y="0"/>
                  <a:pt x="17" y="0"/>
                </a:cubicBezTo>
                <a:cubicBezTo>
                  <a:pt x="404" y="0"/>
                  <a:pt x="404" y="0"/>
                  <a:pt x="404" y="0"/>
                </a:cubicBezTo>
                <a:cubicBezTo>
                  <a:pt x="413" y="0"/>
                  <a:pt x="421" y="7"/>
                  <a:pt x="421" y="17"/>
                </a:cubicBezTo>
                <a:lnTo>
                  <a:pt x="421" y="51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1907" tIns="60954" rIns="121907" bIns="60954" numCol="1" anchor="ctr" anchorCtr="1" compatLnSpc="1">
            <a:prstTxWarp prst="textNoShape">
              <a:avLst/>
            </a:prstTxWarp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8129 MW</a:t>
            </a:r>
          </a:p>
        </p:txBody>
      </p:sp>
      <p:sp>
        <p:nvSpPr>
          <p:cNvPr id="43" name="Freeform 52"/>
          <p:cNvSpPr>
            <a:spLocks/>
          </p:cNvSpPr>
          <p:nvPr/>
        </p:nvSpPr>
        <p:spPr bwMode="auto">
          <a:xfrm>
            <a:off x="4286239" y="2315907"/>
            <a:ext cx="1714512" cy="328952"/>
          </a:xfrm>
          <a:custGeom>
            <a:avLst/>
            <a:gdLst/>
            <a:ahLst/>
            <a:cxnLst>
              <a:cxn ang="0">
                <a:pos x="421" y="51"/>
              </a:cxn>
              <a:cxn ang="0">
                <a:pos x="404" y="68"/>
              </a:cxn>
              <a:cxn ang="0">
                <a:pos x="17" y="68"/>
              </a:cxn>
              <a:cxn ang="0">
                <a:pos x="0" y="51"/>
              </a:cxn>
              <a:cxn ang="0">
                <a:pos x="0" y="17"/>
              </a:cxn>
              <a:cxn ang="0">
                <a:pos x="17" y="0"/>
              </a:cxn>
              <a:cxn ang="0">
                <a:pos x="404" y="0"/>
              </a:cxn>
              <a:cxn ang="0">
                <a:pos x="421" y="17"/>
              </a:cxn>
              <a:cxn ang="0">
                <a:pos x="421" y="51"/>
              </a:cxn>
            </a:cxnLst>
            <a:rect l="0" t="0" r="r" b="b"/>
            <a:pathLst>
              <a:path w="421" h="68">
                <a:moveTo>
                  <a:pt x="421" y="51"/>
                </a:moveTo>
                <a:cubicBezTo>
                  <a:pt x="421" y="61"/>
                  <a:pt x="413" y="68"/>
                  <a:pt x="404" y="68"/>
                </a:cubicBezTo>
                <a:cubicBezTo>
                  <a:pt x="17" y="68"/>
                  <a:pt x="17" y="68"/>
                  <a:pt x="17" y="68"/>
                </a:cubicBezTo>
                <a:cubicBezTo>
                  <a:pt x="8" y="68"/>
                  <a:pt x="0" y="61"/>
                  <a:pt x="0" y="51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7"/>
                  <a:pt x="8" y="0"/>
                  <a:pt x="17" y="0"/>
                </a:cubicBezTo>
                <a:cubicBezTo>
                  <a:pt x="404" y="0"/>
                  <a:pt x="404" y="0"/>
                  <a:pt x="404" y="0"/>
                </a:cubicBezTo>
                <a:cubicBezTo>
                  <a:pt x="413" y="0"/>
                  <a:pt x="421" y="7"/>
                  <a:pt x="421" y="17"/>
                </a:cubicBezTo>
                <a:lnTo>
                  <a:pt x="421" y="51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1907" tIns="60954" rIns="121907" bIns="60954" numCol="1" anchor="ctr" anchorCtr="1" compatLnSpc="1">
            <a:prstTxWarp prst="textNoShape">
              <a:avLst/>
            </a:prstTxWarp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15946 MW</a:t>
            </a:r>
          </a:p>
        </p:txBody>
      </p:sp>
      <p:sp>
        <p:nvSpPr>
          <p:cNvPr id="44" name="Freeform 52"/>
          <p:cNvSpPr>
            <a:spLocks/>
          </p:cNvSpPr>
          <p:nvPr/>
        </p:nvSpPr>
        <p:spPr bwMode="auto">
          <a:xfrm>
            <a:off x="6667505" y="2315907"/>
            <a:ext cx="1714512" cy="328952"/>
          </a:xfrm>
          <a:custGeom>
            <a:avLst/>
            <a:gdLst/>
            <a:ahLst/>
            <a:cxnLst>
              <a:cxn ang="0">
                <a:pos x="421" y="51"/>
              </a:cxn>
              <a:cxn ang="0">
                <a:pos x="404" y="68"/>
              </a:cxn>
              <a:cxn ang="0">
                <a:pos x="17" y="68"/>
              </a:cxn>
              <a:cxn ang="0">
                <a:pos x="0" y="51"/>
              </a:cxn>
              <a:cxn ang="0">
                <a:pos x="0" y="17"/>
              </a:cxn>
              <a:cxn ang="0">
                <a:pos x="17" y="0"/>
              </a:cxn>
              <a:cxn ang="0">
                <a:pos x="404" y="0"/>
              </a:cxn>
              <a:cxn ang="0">
                <a:pos x="421" y="17"/>
              </a:cxn>
              <a:cxn ang="0">
                <a:pos x="421" y="51"/>
              </a:cxn>
            </a:cxnLst>
            <a:rect l="0" t="0" r="r" b="b"/>
            <a:pathLst>
              <a:path w="421" h="68">
                <a:moveTo>
                  <a:pt x="421" y="51"/>
                </a:moveTo>
                <a:cubicBezTo>
                  <a:pt x="421" y="61"/>
                  <a:pt x="413" y="68"/>
                  <a:pt x="404" y="68"/>
                </a:cubicBezTo>
                <a:cubicBezTo>
                  <a:pt x="17" y="68"/>
                  <a:pt x="17" y="68"/>
                  <a:pt x="17" y="68"/>
                </a:cubicBezTo>
                <a:cubicBezTo>
                  <a:pt x="8" y="68"/>
                  <a:pt x="0" y="61"/>
                  <a:pt x="0" y="51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7"/>
                  <a:pt x="8" y="0"/>
                  <a:pt x="17" y="0"/>
                </a:cubicBezTo>
                <a:cubicBezTo>
                  <a:pt x="404" y="0"/>
                  <a:pt x="404" y="0"/>
                  <a:pt x="404" y="0"/>
                </a:cubicBezTo>
                <a:cubicBezTo>
                  <a:pt x="413" y="0"/>
                  <a:pt x="421" y="7"/>
                  <a:pt x="421" y="17"/>
                </a:cubicBezTo>
                <a:lnTo>
                  <a:pt x="421" y="51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1907" tIns="60954" rIns="121907" bIns="60954" numCol="1" anchor="ctr" anchorCtr="1" compatLnSpc="1">
            <a:prstTxWarp prst="textNoShape">
              <a:avLst/>
            </a:prstTxWarp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20070 MW</a:t>
            </a:r>
          </a:p>
        </p:txBody>
      </p:sp>
      <p:sp>
        <p:nvSpPr>
          <p:cNvPr id="45" name="Freeform 52"/>
          <p:cNvSpPr>
            <a:spLocks/>
          </p:cNvSpPr>
          <p:nvPr/>
        </p:nvSpPr>
        <p:spPr bwMode="auto">
          <a:xfrm>
            <a:off x="9048772" y="2315907"/>
            <a:ext cx="1714512" cy="328952"/>
          </a:xfrm>
          <a:custGeom>
            <a:avLst/>
            <a:gdLst/>
            <a:ahLst/>
            <a:cxnLst>
              <a:cxn ang="0">
                <a:pos x="421" y="51"/>
              </a:cxn>
              <a:cxn ang="0">
                <a:pos x="404" y="68"/>
              </a:cxn>
              <a:cxn ang="0">
                <a:pos x="17" y="68"/>
              </a:cxn>
              <a:cxn ang="0">
                <a:pos x="0" y="51"/>
              </a:cxn>
              <a:cxn ang="0">
                <a:pos x="0" y="17"/>
              </a:cxn>
              <a:cxn ang="0">
                <a:pos x="17" y="0"/>
              </a:cxn>
              <a:cxn ang="0">
                <a:pos x="404" y="0"/>
              </a:cxn>
              <a:cxn ang="0">
                <a:pos x="421" y="17"/>
              </a:cxn>
              <a:cxn ang="0">
                <a:pos x="421" y="51"/>
              </a:cxn>
            </a:cxnLst>
            <a:rect l="0" t="0" r="r" b="b"/>
            <a:pathLst>
              <a:path w="421" h="68">
                <a:moveTo>
                  <a:pt x="421" y="51"/>
                </a:moveTo>
                <a:cubicBezTo>
                  <a:pt x="421" y="61"/>
                  <a:pt x="413" y="68"/>
                  <a:pt x="404" y="68"/>
                </a:cubicBezTo>
                <a:cubicBezTo>
                  <a:pt x="17" y="68"/>
                  <a:pt x="17" y="68"/>
                  <a:pt x="17" y="68"/>
                </a:cubicBezTo>
                <a:cubicBezTo>
                  <a:pt x="8" y="68"/>
                  <a:pt x="0" y="61"/>
                  <a:pt x="0" y="51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7"/>
                  <a:pt x="8" y="0"/>
                  <a:pt x="17" y="0"/>
                </a:cubicBezTo>
                <a:cubicBezTo>
                  <a:pt x="404" y="0"/>
                  <a:pt x="404" y="0"/>
                  <a:pt x="404" y="0"/>
                </a:cubicBezTo>
                <a:cubicBezTo>
                  <a:pt x="413" y="0"/>
                  <a:pt x="421" y="7"/>
                  <a:pt x="421" y="17"/>
                </a:cubicBezTo>
                <a:lnTo>
                  <a:pt x="421" y="51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1907" tIns="60954" rIns="121907" bIns="60954" numCol="1" anchor="ctr" anchorCtr="1" compatLnSpc="1">
            <a:prstTxWarp prst="textNoShape">
              <a:avLst/>
            </a:prstTxWarp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24800 MW</a:t>
            </a:r>
          </a:p>
        </p:txBody>
      </p:sp>
      <p:grpSp>
        <p:nvGrpSpPr>
          <p:cNvPr id="47" name="Group 49"/>
          <p:cNvGrpSpPr/>
          <p:nvPr/>
        </p:nvGrpSpPr>
        <p:grpSpPr>
          <a:xfrm rot="16200000">
            <a:off x="1090999" y="2939382"/>
            <a:ext cx="476252" cy="562820"/>
            <a:chOff x="1374041" y="1517341"/>
            <a:chExt cx="520456" cy="571787"/>
          </a:xfrm>
        </p:grpSpPr>
        <p:sp>
          <p:nvSpPr>
            <p:cNvPr id="48" name="Teardrop 50"/>
            <p:cNvSpPr/>
            <p:nvPr/>
          </p:nvSpPr>
          <p:spPr bwMode="auto">
            <a:xfrm rot="8044637">
              <a:off x="1374041" y="1536492"/>
              <a:ext cx="520456" cy="520456"/>
            </a:xfrm>
            <a:prstGeom prst="teardrop">
              <a:avLst>
                <a:gd name="adj" fmla="val 120833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49" name="Group 51"/>
            <p:cNvGrpSpPr/>
            <p:nvPr/>
          </p:nvGrpSpPr>
          <p:grpSpPr>
            <a:xfrm>
              <a:off x="1443769" y="1517341"/>
              <a:ext cx="381001" cy="571787"/>
              <a:chOff x="1466993" y="1536391"/>
              <a:chExt cx="381001" cy="571787"/>
            </a:xfrm>
          </p:grpSpPr>
          <p:sp>
            <p:nvSpPr>
              <p:cNvPr id="50" name="Oval 52"/>
              <p:cNvSpPr/>
              <p:nvPr/>
            </p:nvSpPr>
            <p:spPr bwMode="auto">
              <a:xfrm>
                <a:off x="1466993" y="1631785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TextBox 53"/>
              <p:cNvSpPr txBox="1"/>
              <p:nvPr/>
            </p:nvSpPr>
            <p:spPr>
              <a:xfrm rot="5400000">
                <a:off x="1371600" y="1631785"/>
                <a:ext cx="571787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 anchorCtr="1">
                <a:no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accent2"/>
                    </a:solidFill>
                  </a:rPr>
                  <a:t>34%</a:t>
                </a:r>
              </a:p>
            </p:txBody>
          </p:sp>
        </p:grpSp>
      </p:grpSp>
      <p:grpSp>
        <p:nvGrpSpPr>
          <p:cNvPr id="52" name="Group 49"/>
          <p:cNvGrpSpPr/>
          <p:nvPr/>
        </p:nvGrpSpPr>
        <p:grpSpPr>
          <a:xfrm rot="16200000">
            <a:off x="3567517" y="3129883"/>
            <a:ext cx="476252" cy="562820"/>
            <a:chOff x="1374041" y="1517341"/>
            <a:chExt cx="520456" cy="571787"/>
          </a:xfrm>
        </p:grpSpPr>
        <p:sp>
          <p:nvSpPr>
            <p:cNvPr id="53" name="Teardrop 50"/>
            <p:cNvSpPr/>
            <p:nvPr/>
          </p:nvSpPr>
          <p:spPr bwMode="auto">
            <a:xfrm rot="8044637">
              <a:off x="1374041" y="1536492"/>
              <a:ext cx="520456" cy="520456"/>
            </a:xfrm>
            <a:prstGeom prst="teardrop">
              <a:avLst>
                <a:gd name="adj" fmla="val 120833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4" name="Group 51"/>
            <p:cNvGrpSpPr/>
            <p:nvPr/>
          </p:nvGrpSpPr>
          <p:grpSpPr>
            <a:xfrm>
              <a:off x="1443769" y="1517341"/>
              <a:ext cx="381001" cy="571787"/>
              <a:chOff x="1466993" y="1536391"/>
              <a:chExt cx="381001" cy="571787"/>
            </a:xfrm>
          </p:grpSpPr>
          <p:sp>
            <p:nvSpPr>
              <p:cNvPr id="55" name="Oval 52"/>
              <p:cNvSpPr/>
              <p:nvPr/>
            </p:nvSpPr>
            <p:spPr bwMode="auto">
              <a:xfrm>
                <a:off x="1466993" y="1631785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TextBox 53"/>
              <p:cNvSpPr txBox="1"/>
              <p:nvPr/>
            </p:nvSpPr>
            <p:spPr>
              <a:xfrm rot="5400000">
                <a:off x="1371600" y="1631785"/>
                <a:ext cx="571787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 anchorCtr="1">
                <a:no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accent2"/>
                    </a:solidFill>
                  </a:rPr>
                  <a:t>43%</a:t>
                </a:r>
              </a:p>
            </p:txBody>
          </p:sp>
        </p:grpSp>
      </p:grpSp>
      <p:grpSp>
        <p:nvGrpSpPr>
          <p:cNvPr id="57" name="Group 49"/>
          <p:cNvGrpSpPr/>
          <p:nvPr/>
        </p:nvGrpSpPr>
        <p:grpSpPr>
          <a:xfrm rot="16200000">
            <a:off x="5853533" y="3129882"/>
            <a:ext cx="476252" cy="562820"/>
            <a:chOff x="1374041" y="1517341"/>
            <a:chExt cx="520456" cy="571787"/>
          </a:xfrm>
        </p:grpSpPr>
        <p:sp>
          <p:nvSpPr>
            <p:cNvPr id="58" name="Teardrop 50"/>
            <p:cNvSpPr/>
            <p:nvPr/>
          </p:nvSpPr>
          <p:spPr bwMode="auto">
            <a:xfrm rot="8044637">
              <a:off x="1374041" y="1536492"/>
              <a:ext cx="520456" cy="520456"/>
            </a:xfrm>
            <a:prstGeom prst="teardrop">
              <a:avLst>
                <a:gd name="adj" fmla="val 120833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9" name="Group 51"/>
            <p:cNvGrpSpPr/>
            <p:nvPr/>
          </p:nvGrpSpPr>
          <p:grpSpPr>
            <a:xfrm>
              <a:off x="1443769" y="1517341"/>
              <a:ext cx="381001" cy="571787"/>
              <a:chOff x="1466993" y="1536391"/>
              <a:chExt cx="381001" cy="571787"/>
            </a:xfrm>
          </p:grpSpPr>
          <p:sp>
            <p:nvSpPr>
              <p:cNvPr id="60" name="Oval 52"/>
              <p:cNvSpPr/>
              <p:nvPr/>
            </p:nvSpPr>
            <p:spPr bwMode="auto">
              <a:xfrm>
                <a:off x="1466993" y="1631785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TextBox 53"/>
              <p:cNvSpPr txBox="1"/>
              <p:nvPr/>
            </p:nvSpPr>
            <p:spPr>
              <a:xfrm rot="5400000">
                <a:off x="1371600" y="1631785"/>
                <a:ext cx="571787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 anchorCtr="1">
                <a:no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accent2"/>
                    </a:solidFill>
                  </a:rPr>
                  <a:t>47%</a:t>
                </a:r>
              </a:p>
            </p:txBody>
          </p:sp>
        </p:grpSp>
      </p:grpSp>
      <p:grpSp>
        <p:nvGrpSpPr>
          <p:cNvPr id="62" name="Group 49"/>
          <p:cNvGrpSpPr/>
          <p:nvPr/>
        </p:nvGrpSpPr>
        <p:grpSpPr>
          <a:xfrm rot="16200000">
            <a:off x="8330050" y="3177607"/>
            <a:ext cx="476252" cy="562820"/>
            <a:chOff x="1374041" y="1517341"/>
            <a:chExt cx="520456" cy="571787"/>
          </a:xfrm>
        </p:grpSpPr>
        <p:sp>
          <p:nvSpPr>
            <p:cNvPr id="63" name="Teardrop 50"/>
            <p:cNvSpPr/>
            <p:nvPr/>
          </p:nvSpPr>
          <p:spPr bwMode="auto">
            <a:xfrm rot="8044637">
              <a:off x="1374041" y="1536492"/>
              <a:ext cx="520456" cy="520456"/>
            </a:xfrm>
            <a:prstGeom prst="teardrop">
              <a:avLst>
                <a:gd name="adj" fmla="val 120833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64" name="Group 51"/>
            <p:cNvGrpSpPr/>
            <p:nvPr/>
          </p:nvGrpSpPr>
          <p:grpSpPr>
            <a:xfrm>
              <a:off x="1443769" y="1517341"/>
              <a:ext cx="381001" cy="571787"/>
              <a:chOff x="1466993" y="1536391"/>
              <a:chExt cx="381001" cy="571787"/>
            </a:xfrm>
          </p:grpSpPr>
          <p:sp>
            <p:nvSpPr>
              <p:cNvPr id="65" name="Oval 52"/>
              <p:cNvSpPr/>
              <p:nvPr/>
            </p:nvSpPr>
            <p:spPr bwMode="auto">
              <a:xfrm>
                <a:off x="1466993" y="1631785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TextBox 53"/>
              <p:cNvSpPr txBox="1"/>
              <p:nvPr/>
            </p:nvSpPr>
            <p:spPr>
              <a:xfrm rot="5400000">
                <a:off x="1371600" y="1631785"/>
                <a:ext cx="571787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 anchorCtr="1">
                <a:no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accent2"/>
                    </a:solidFill>
                  </a:rPr>
                  <a:t>52%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935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28" grpId="0" animBg="1"/>
      <p:bldP spid="29" grpId="0" animBg="1"/>
      <p:bldP spid="30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79488-38BC-41EA-B39E-139EF032FAC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52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dirty="0"/>
              <a:t>ضرورة مواكبة تنامي الطاقات المتجددة </a:t>
            </a:r>
            <a:br>
              <a:rPr lang="ar-MA" sz="3200" dirty="0"/>
            </a:br>
            <a:r>
              <a:rPr lang="ar-MA" sz="3200" dirty="0"/>
              <a:t>عبر مرونة المنظومة الطاقية الكهربائية</a:t>
            </a:r>
          </a:p>
        </p:txBody>
      </p:sp>
      <p:cxnSp>
        <p:nvCxnSpPr>
          <p:cNvPr id="8" name="Straight Connector 35"/>
          <p:cNvCxnSpPr/>
          <p:nvPr/>
        </p:nvCxnSpPr>
        <p:spPr>
          <a:xfrm flipV="1">
            <a:off x="10111765" y="4156376"/>
            <a:ext cx="685568" cy="233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35"/>
          <p:cNvCxnSpPr/>
          <p:nvPr/>
        </p:nvCxnSpPr>
        <p:spPr>
          <a:xfrm flipV="1">
            <a:off x="10111765" y="5527449"/>
            <a:ext cx="685568" cy="233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5"/>
          <p:cNvCxnSpPr/>
          <p:nvPr/>
        </p:nvCxnSpPr>
        <p:spPr>
          <a:xfrm>
            <a:off x="10178349" y="2610578"/>
            <a:ext cx="595156" cy="158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auto">
          <a:xfrm rot="16200000">
            <a:off x="8275856" y="4042909"/>
            <a:ext cx="5073274" cy="10162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121944" tIns="60972" rIns="121944" bIns="60972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511581" y="2173833"/>
            <a:ext cx="571504" cy="857256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/>
              <a:t>1</a:t>
            </a:r>
            <a:endParaRPr lang="fr-FR" sz="3600" b="1" dirty="0"/>
          </a:p>
        </p:txBody>
      </p:sp>
      <p:sp>
        <p:nvSpPr>
          <p:cNvPr id="13" name="Rectangle 12"/>
          <p:cNvSpPr/>
          <p:nvPr/>
        </p:nvSpPr>
        <p:spPr>
          <a:xfrm>
            <a:off x="10511581" y="5098821"/>
            <a:ext cx="571504" cy="8572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57455" y="5252768"/>
            <a:ext cx="4220894" cy="554022"/>
          </a:xfrm>
          <a:prstGeom prst="rect">
            <a:avLst/>
          </a:prstGeom>
          <a:ln>
            <a:noFill/>
          </a:ln>
        </p:spPr>
        <p:txBody>
          <a:bodyPr wrap="square" lIns="121944" tIns="60972" rIns="121944" bIns="60972">
            <a:spAutoFit/>
          </a:bodyPr>
          <a:lstStyle/>
          <a:p>
            <a:pPr algn="r" rtl="1">
              <a:spcBef>
                <a:spcPts val="2400"/>
              </a:spcBef>
              <a:spcAft>
                <a:spcPts val="2400"/>
              </a:spcAft>
            </a:pPr>
            <a:r>
              <a:rPr lang="ar-MA" sz="2800" b="1" dirty="0"/>
              <a:t>الشبكات الذكية (</a:t>
            </a:r>
            <a:r>
              <a:rPr lang="fr-FR" sz="2800" b="1" dirty="0"/>
              <a:t> </a:t>
            </a:r>
            <a:r>
              <a:rPr lang="en-US" sz="2800" b="1" dirty="0"/>
              <a:t>S</a:t>
            </a:r>
            <a:r>
              <a:rPr lang="fr-FR" sz="2800" b="1" dirty="0" err="1"/>
              <a:t>mart</a:t>
            </a:r>
            <a:r>
              <a:rPr lang="fr-FR" sz="2800" b="1" dirty="0"/>
              <a:t> </a:t>
            </a:r>
            <a:r>
              <a:rPr lang="fr-FR" sz="2800" b="1" dirty="0" err="1"/>
              <a:t>Grid</a:t>
            </a:r>
            <a:r>
              <a:rPr lang="ar-MA" sz="2800" b="1" dirty="0"/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526741" y="3731726"/>
            <a:ext cx="571504" cy="8572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77481" y="3583487"/>
            <a:ext cx="4934284" cy="984909"/>
          </a:xfrm>
          <a:prstGeom prst="rect">
            <a:avLst/>
          </a:prstGeom>
          <a:ln>
            <a:noFill/>
          </a:ln>
        </p:spPr>
        <p:txBody>
          <a:bodyPr wrap="square" lIns="121944" tIns="60972" rIns="121944" bIns="60972">
            <a:spAutoFit/>
          </a:bodyPr>
          <a:lstStyle/>
          <a:p>
            <a:pPr algn="r" rtl="1">
              <a:spcBef>
                <a:spcPts val="2400"/>
              </a:spcBef>
              <a:spcAft>
                <a:spcPts val="2400"/>
              </a:spcAft>
              <a:buNone/>
            </a:pPr>
            <a:r>
              <a:rPr lang="ar-MA" sz="2800" b="1" dirty="0"/>
              <a:t>تعزيز الاندماج الجهوي للأسواق الطاقية و الشبكات الكهربائية</a:t>
            </a:r>
            <a:endParaRPr lang="fr-FR" sz="2800" b="1" dirty="0"/>
          </a:p>
        </p:txBody>
      </p:sp>
      <p:sp>
        <p:nvSpPr>
          <p:cNvPr id="17" name="Rectangle 16"/>
          <p:cNvSpPr/>
          <p:nvPr/>
        </p:nvSpPr>
        <p:spPr>
          <a:xfrm>
            <a:off x="1191491" y="2335155"/>
            <a:ext cx="8920274" cy="554022"/>
          </a:xfrm>
          <a:prstGeom prst="rect">
            <a:avLst/>
          </a:prstGeom>
          <a:ln>
            <a:noFill/>
          </a:ln>
        </p:spPr>
        <p:txBody>
          <a:bodyPr wrap="square" lIns="121944" tIns="60972" rIns="121944" bIns="60972">
            <a:spAutoFit/>
          </a:bodyPr>
          <a:lstStyle/>
          <a:p>
            <a:pPr algn="r" rtl="1">
              <a:spcBef>
                <a:spcPts val="2400"/>
              </a:spcBef>
              <a:spcAft>
                <a:spcPts val="2400"/>
              </a:spcAft>
              <a:buNone/>
            </a:pPr>
            <a:r>
              <a:rPr lang="ar-MA" sz="2800" b="1" dirty="0"/>
              <a:t>وسائل إنتاج مرنة (</a:t>
            </a:r>
            <a:r>
              <a:rPr lang="fr-FR" sz="2800" b="1" dirty="0"/>
              <a:t>STEP </a:t>
            </a:r>
            <a:r>
              <a:rPr lang="ar-MA" sz="2800" b="1" dirty="0"/>
              <a:t> و </a:t>
            </a:r>
            <a:r>
              <a:rPr lang="fr-FR" sz="2800" b="1" dirty="0"/>
              <a:t>( </a:t>
            </a:r>
            <a:r>
              <a:rPr lang="en-US" sz="2800" b="1" dirty="0"/>
              <a:t>CCGT</a:t>
            </a:r>
            <a:r>
              <a:rPr lang="ar-MA" sz="2800" b="1" dirty="0"/>
              <a:t> </a:t>
            </a:r>
            <a:endParaRPr lang="fr-FR" sz="2800" b="1" dirty="0"/>
          </a:p>
        </p:txBody>
      </p:sp>
      <p:pic>
        <p:nvPicPr>
          <p:cNvPr id="18" name="Espace réservé pour une image  17" descr="fotolia_9091577_s.jpg"/>
          <p:cNvPicPr>
            <a:picLocks noChangeAspect="1"/>
          </p:cNvPicPr>
          <p:nvPr/>
        </p:nvPicPr>
        <p:blipFill>
          <a:blip r:embed="rId2"/>
          <a:srcRect l="21939" r="21939"/>
          <a:stretch>
            <a:fillRect/>
          </a:stretch>
        </p:blipFill>
        <p:spPr>
          <a:xfrm>
            <a:off x="1163244" y="1615564"/>
            <a:ext cx="2432572" cy="2436723"/>
          </a:xfrm>
          <a:prstGeom prst="ellips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</p:pic>
      <p:pic>
        <p:nvPicPr>
          <p:cNvPr id="19" name="Espace réservé pour une image  19" descr="a4287ec652f4ce5b552f9387022a9672.JPG"/>
          <p:cNvPicPr>
            <a:picLocks noChangeAspect="1"/>
          </p:cNvPicPr>
          <p:nvPr/>
        </p:nvPicPr>
        <p:blipFill>
          <a:blip r:embed="rId3"/>
          <a:srcRect l="12551" r="12551"/>
          <a:stretch>
            <a:fillRect/>
          </a:stretch>
        </p:blipFill>
        <p:spPr>
          <a:xfrm>
            <a:off x="1318133" y="3116976"/>
            <a:ext cx="2132152" cy="2135791"/>
          </a:xfrm>
          <a:prstGeom prst="ellips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</p:pic>
      <p:pic>
        <p:nvPicPr>
          <p:cNvPr id="20" name="Espace réservé pour une image  21" descr="OCP-Jorf-Lasfar.jpg"/>
          <p:cNvPicPr>
            <a:picLocks noChangeAspect="1"/>
          </p:cNvPicPr>
          <p:nvPr/>
        </p:nvPicPr>
        <p:blipFill>
          <a:blip r:embed="rId4"/>
          <a:srcRect l="19508" r="19508"/>
          <a:stretch>
            <a:fillRect/>
          </a:stretch>
        </p:blipFill>
        <p:spPr>
          <a:xfrm>
            <a:off x="1430896" y="4700275"/>
            <a:ext cx="1807620" cy="1810705"/>
          </a:xfrm>
          <a:prstGeom prst="ellips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15433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79488-38BC-41EA-B39E-139EF032FAC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52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dirty="0"/>
              <a:t>تقوية الروابط الكهربائية بالبلدان المجاورة</a:t>
            </a:r>
          </a:p>
        </p:txBody>
      </p:sp>
      <p:grpSp>
        <p:nvGrpSpPr>
          <p:cNvPr id="8" name="Groupe 181"/>
          <p:cNvGrpSpPr/>
          <p:nvPr/>
        </p:nvGrpSpPr>
        <p:grpSpPr>
          <a:xfrm>
            <a:off x="6191252" y="1314432"/>
            <a:ext cx="1809764" cy="1214447"/>
            <a:chOff x="4214810" y="857232"/>
            <a:chExt cx="1357322" cy="1214446"/>
          </a:xfrm>
        </p:grpSpPr>
        <p:grpSp>
          <p:nvGrpSpPr>
            <p:cNvPr id="9" name="Groupe 164"/>
            <p:cNvGrpSpPr/>
            <p:nvPr/>
          </p:nvGrpSpPr>
          <p:grpSpPr>
            <a:xfrm>
              <a:off x="4214810" y="857232"/>
              <a:ext cx="1357322" cy="1214446"/>
              <a:chOff x="4071937" y="348630"/>
              <a:chExt cx="1923625" cy="1632471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1" name="Freeform 15"/>
              <p:cNvSpPr>
                <a:spLocks/>
              </p:cNvSpPr>
              <p:nvPr/>
            </p:nvSpPr>
            <p:spPr bwMode="auto">
              <a:xfrm>
                <a:off x="4233688" y="397156"/>
                <a:ext cx="792595" cy="856052"/>
              </a:xfrm>
              <a:custGeom>
                <a:avLst/>
                <a:gdLst/>
                <a:ahLst/>
                <a:cxnLst>
                  <a:cxn ang="0">
                    <a:pos x="14" y="479"/>
                  </a:cxn>
                  <a:cxn ang="0">
                    <a:pos x="3" y="416"/>
                  </a:cxn>
                  <a:cxn ang="0">
                    <a:pos x="65" y="350"/>
                  </a:cxn>
                  <a:cxn ang="0">
                    <a:pos x="110" y="312"/>
                  </a:cxn>
                  <a:cxn ang="0">
                    <a:pos x="88" y="271"/>
                  </a:cxn>
                  <a:cxn ang="0">
                    <a:pos x="78" y="217"/>
                  </a:cxn>
                  <a:cxn ang="0">
                    <a:pos x="74" y="167"/>
                  </a:cxn>
                  <a:cxn ang="0">
                    <a:pos x="71" y="120"/>
                  </a:cxn>
                  <a:cxn ang="0">
                    <a:pos x="123" y="141"/>
                  </a:cxn>
                  <a:cxn ang="0">
                    <a:pos x="168" y="124"/>
                  </a:cxn>
                  <a:cxn ang="0">
                    <a:pos x="206" y="78"/>
                  </a:cxn>
                  <a:cxn ang="0">
                    <a:pos x="201" y="16"/>
                  </a:cxn>
                  <a:cxn ang="0">
                    <a:pos x="239" y="24"/>
                  </a:cxn>
                  <a:cxn ang="0">
                    <a:pos x="279" y="31"/>
                  </a:cxn>
                  <a:cxn ang="0">
                    <a:pos x="316" y="13"/>
                  </a:cxn>
                  <a:cxn ang="0">
                    <a:pos x="352" y="4"/>
                  </a:cxn>
                  <a:cxn ang="0">
                    <a:pos x="382" y="25"/>
                  </a:cxn>
                  <a:cxn ang="0">
                    <a:pos x="393" y="58"/>
                  </a:cxn>
                  <a:cxn ang="0">
                    <a:pos x="428" y="57"/>
                  </a:cxn>
                  <a:cxn ang="0">
                    <a:pos x="438" y="76"/>
                  </a:cxn>
                  <a:cxn ang="0">
                    <a:pos x="462" y="104"/>
                  </a:cxn>
                  <a:cxn ang="0">
                    <a:pos x="480" y="111"/>
                  </a:cxn>
                  <a:cxn ang="0">
                    <a:pos x="501" y="110"/>
                  </a:cxn>
                  <a:cxn ang="0">
                    <a:pos x="496" y="139"/>
                  </a:cxn>
                  <a:cxn ang="0">
                    <a:pos x="479" y="170"/>
                  </a:cxn>
                  <a:cxn ang="0">
                    <a:pos x="483" y="195"/>
                  </a:cxn>
                  <a:cxn ang="0">
                    <a:pos x="478" y="224"/>
                  </a:cxn>
                  <a:cxn ang="0">
                    <a:pos x="494" y="228"/>
                  </a:cxn>
                  <a:cxn ang="0">
                    <a:pos x="508" y="234"/>
                  </a:cxn>
                  <a:cxn ang="0">
                    <a:pos x="487" y="269"/>
                  </a:cxn>
                  <a:cxn ang="0">
                    <a:pos x="517" y="322"/>
                  </a:cxn>
                  <a:cxn ang="0">
                    <a:pos x="550" y="344"/>
                  </a:cxn>
                  <a:cxn ang="0">
                    <a:pos x="564" y="350"/>
                  </a:cxn>
                  <a:cxn ang="0">
                    <a:pos x="549" y="375"/>
                  </a:cxn>
                  <a:cxn ang="0">
                    <a:pos x="535" y="391"/>
                  </a:cxn>
                  <a:cxn ang="0">
                    <a:pos x="508" y="411"/>
                  </a:cxn>
                  <a:cxn ang="0">
                    <a:pos x="503" y="426"/>
                  </a:cxn>
                  <a:cxn ang="0">
                    <a:pos x="491" y="434"/>
                  </a:cxn>
                  <a:cxn ang="0">
                    <a:pos x="502" y="458"/>
                  </a:cxn>
                  <a:cxn ang="0">
                    <a:pos x="473" y="478"/>
                  </a:cxn>
                  <a:cxn ang="0">
                    <a:pos x="438" y="491"/>
                  </a:cxn>
                  <a:cxn ang="0">
                    <a:pos x="419" y="500"/>
                  </a:cxn>
                  <a:cxn ang="0">
                    <a:pos x="384" y="515"/>
                  </a:cxn>
                  <a:cxn ang="0">
                    <a:pos x="353" y="524"/>
                  </a:cxn>
                  <a:cxn ang="0">
                    <a:pos x="324" y="553"/>
                  </a:cxn>
                  <a:cxn ang="0">
                    <a:pos x="322" y="590"/>
                  </a:cxn>
                  <a:cxn ang="0">
                    <a:pos x="293" y="598"/>
                  </a:cxn>
                  <a:cxn ang="0">
                    <a:pos x="273" y="598"/>
                  </a:cxn>
                  <a:cxn ang="0">
                    <a:pos x="277" y="575"/>
                  </a:cxn>
                  <a:cxn ang="0">
                    <a:pos x="239" y="590"/>
                  </a:cxn>
                  <a:cxn ang="0">
                    <a:pos x="218" y="612"/>
                  </a:cxn>
                  <a:cxn ang="0">
                    <a:pos x="185" y="612"/>
                  </a:cxn>
                  <a:cxn ang="0">
                    <a:pos x="149" y="590"/>
                  </a:cxn>
                  <a:cxn ang="0">
                    <a:pos x="127" y="576"/>
                  </a:cxn>
                  <a:cxn ang="0">
                    <a:pos x="110" y="565"/>
                  </a:cxn>
                  <a:cxn ang="0">
                    <a:pos x="83" y="543"/>
                  </a:cxn>
                  <a:cxn ang="0">
                    <a:pos x="80" y="522"/>
                  </a:cxn>
                </a:cxnLst>
                <a:rect l="0" t="0" r="r" b="b"/>
                <a:pathLst>
                  <a:path w="569" h="614">
                    <a:moveTo>
                      <a:pt x="55" y="503"/>
                    </a:moveTo>
                    <a:cubicBezTo>
                      <a:pt x="54" y="503"/>
                      <a:pt x="53" y="502"/>
                      <a:pt x="52" y="502"/>
                    </a:cubicBezTo>
                    <a:cubicBezTo>
                      <a:pt x="51" y="501"/>
                      <a:pt x="47" y="501"/>
                      <a:pt x="45" y="501"/>
                    </a:cubicBezTo>
                    <a:cubicBezTo>
                      <a:pt x="43" y="501"/>
                      <a:pt x="39" y="502"/>
                      <a:pt x="37" y="503"/>
                    </a:cubicBezTo>
                    <a:cubicBezTo>
                      <a:pt x="35" y="503"/>
                      <a:pt x="30" y="505"/>
                      <a:pt x="28" y="505"/>
                    </a:cubicBezTo>
                    <a:cubicBezTo>
                      <a:pt x="27" y="505"/>
                      <a:pt x="24" y="503"/>
                      <a:pt x="23" y="502"/>
                    </a:cubicBezTo>
                    <a:cubicBezTo>
                      <a:pt x="20" y="500"/>
                      <a:pt x="19" y="493"/>
                      <a:pt x="18" y="490"/>
                    </a:cubicBezTo>
                    <a:cubicBezTo>
                      <a:pt x="17" y="487"/>
                      <a:pt x="15" y="482"/>
                      <a:pt x="14" y="479"/>
                    </a:cubicBezTo>
                    <a:cubicBezTo>
                      <a:pt x="14" y="476"/>
                      <a:pt x="16" y="469"/>
                      <a:pt x="14" y="466"/>
                    </a:cubicBezTo>
                    <a:cubicBezTo>
                      <a:pt x="13" y="465"/>
                      <a:pt x="10" y="465"/>
                      <a:pt x="9" y="464"/>
                    </a:cubicBezTo>
                    <a:cubicBezTo>
                      <a:pt x="8" y="463"/>
                      <a:pt x="6" y="460"/>
                      <a:pt x="6" y="458"/>
                    </a:cubicBezTo>
                    <a:cubicBezTo>
                      <a:pt x="6" y="457"/>
                      <a:pt x="9" y="454"/>
                      <a:pt x="10" y="453"/>
                    </a:cubicBezTo>
                    <a:cubicBezTo>
                      <a:pt x="10" y="451"/>
                      <a:pt x="10" y="447"/>
                      <a:pt x="10" y="445"/>
                    </a:cubicBezTo>
                    <a:cubicBezTo>
                      <a:pt x="9" y="442"/>
                      <a:pt x="6" y="437"/>
                      <a:pt x="5" y="434"/>
                    </a:cubicBezTo>
                    <a:cubicBezTo>
                      <a:pt x="4" y="432"/>
                      <a:pt x="0" y="427"/>
                      <a:pt x="0" y="425"/>
                    </a:cubicBezTo>
                    <a:cubicBezTo>
                      <a:pt x="0" y="422"/>
                      <a:pt x="2" y="418"/>
                      <a:pt x="3" y="416"/>
                    </a:cubicBezTo>
                    <a:cubicBezTo>
                      <a:pt x="4" y="413"/>
                      <a:pt x="9" y="408"/>
                      <a:pt x="11" y="405"/>
                    </a:cubicBezTo>
                    <a:cubicBezTo>
                      <a:pt x="14" y="402"/>
                      <a:pt x="21" y="396"/>
                      <a:pt x="23" y="392"/>
                    </a:cubicBezTo>
                    <a:cubicBezTo>
                      <a:pt x="24" y="390"/>
                      <a:pt x="24" y="384"/>
                      <a:pt x="25" y="382"/>
                    </a:cubicBezTo>
                    <a:cubicBezTo>
                      <a:pt x="26" y="380"/>
                      <a:pt x="28" y="375"/>
                      <a:pt x="29" y="373"/>
                    </a:cubicBezTo>
                    <a:cubicBezTo>
                      <a:pt x="30" y="370"/>
                      <a:pt x="32" y="365"/>
                      <a:pt x="34" y="363"/>
                    </a:cubicBezTo>
                    <a:cubicBezTo>
                      <a:pt x="36" y="361"/>
                      <a:pt x="41" y="357"/>
                      <a:pt x="43" y="356"/>
                    </a:cubicBezTo>
                    <a:cubicBezTo>
                      <a:pt x="46" y="355"/>
                      <a:pt x="51" y="352"/>
                      <a:pt x="54" y="351"/>
                    </a:cubicBezTo>
                    <a:cubicBezTo>
                      <a:pt x="57" y="351"/>
                      <a:pt x="63" y="351"/>
                      <a:pt x="65" y="350"/>
                    </a:cubicBezTo>
                    <a:cubicBezTo>
                      <a:pt x="67" y="349"/>
                      <a:pt x="70" y="348"/>
                      <a:pt x="72" y="347"/>
                    </a:cubicBezTo>
                    <a:cubicBezTo>
                      <a:pt x="73" y="346"/>
                      <a:pt x="75" y="344"/>
                      <a:pt x="76" y="343"/>
                    </a:cubicBezTo>
                    <a:cubicBezTo>
                      <a:pt x="77" y="343"/>
                      <a:pt x="80" y="343"/>
                      <a:pt x="81" y="343"/>
                    </a:cubicBezTo>
                    <a:cubicBezTo>
                      <a:pt x="83" y="342"/>
                      <a:pt x="86" y="341"/>
                      <a:pt x="87" y="340"/>
                    </a:cubicBezTo>
                    <a:cubicBezTo>
                      <a:pt x="88" y="339"/>
                      <a:pt x="87" y="336"/>
                      <a:pt x="87" y="334"/>
                    </a:cubicBezTo>
                    <a:cubicBezTo>
                      <a:pt x="88" y="332"/>
                      <a:pt x="90" y="327"/>
                      <a:pt x="92" y="325"/>
                    </a:cubicBezTo>
                    <a:cubicBezTo>
                      <a:pt x="94" y="323"/>
                      <a:pt x="100" y="320"/>
                      <a:pt x="102" y="318"/>
                    </a:cubicBezTo>
                    <a:cubicBezTo>
                      <a:pt x="104" y="317"/>
                      <a:pt x="108" y="314"/>
                      <a:pt x="110" y="312"/>
                    </a:cubicBezTo>
                    <a:cubicBezTo>
                      <a:pt x="111" y="310"/>
                      <a:pt x="114" y="307"/>
                      <a:pt x="114" y="305"/>
                    </a:cubicBezTo>
                    <a:cubicBezTo>
                      <a:pt x="115" y="303"/>
                      <a:pt x="115" y="298"/>
                      <a:pt x="115" y="295"/>
                    </a:cubicBezTo>
                    <a:cubicBezTo>
                      <a:pt x="114" y="293"/>
                      <a:pt x="113" y="289"/>
                      <a:pt x="111" y="287"/>
                    </a:cubicBezTo>
                    <a:cubicBezTo>
                      <a:pt x="110" y="285"/>
                      <a:pt x="107" y="281"/>
                      <a:pt x="106" y="280"/>
                    </a:cubicBezTo>
                    <a:cubicBezTo>
                      <a:pt x="104" y="279"/>
                      <a:pt x="102" y="278"/>
                      <a:pt x="101" y="278"/>
                    </a:cubicBezTo>
                    <a:cubicBezTo>
                      <a:pt x="98" y="278"/>
                      <a:pt x="94" y="280"/>
                      <a:pt x="92" y="280"/>
                    </a:cubicBezTo>
                    <a:cubicBezTo>
                      <a:pt x="91" y="280"/>
                      <a:pt x="89" y="279"/>
                      <a:pt x="88" y="278"/>
                    </a:cubicBezTo>
                    <a:cubicBezTo>
                      <a:pt x="87" y="277"/>
                      <a:pt x="87" y="273"/>
                      <a:pt x="88" y="271"/>
                    </a:cubicBezTo>
                    <a:cubicBezTo>
                      <a:pt x="88" y="270"/>
                      <a:pt x="91" y="268"/>
                      <a:pt x="92" y="267"/>
                    </a:cubicBezTo>
                    <a:cubicBezTo>
                      <a:pt x="92" y="265"/>
                      <a:pt x="92" y="261"/>
                      <a:pt x="92" y="259"/>
                    </a:cubicBezTo>
                    <a:cubicBezTo>
                      <a:pt x="91" y="258"/>
                      <a:pt x="88" y="256"/>
                      <a:pt x="86" y="255"/>
                    </a:cubicBezTo>
                    <a:cubicBezTo>
                      <a:pt x="84" y="254"/>
                      <a:pt x="79" y="253"/>
                      <a:pt x="77" y="251"/>
                    </a:cubicBezTo>
                    <a:cubicBezTo>
                      <a:pt x="76" y="249"/>
                      <a:pt x="76" y="246"/>
                      <a:pt x="76" y="244"/>
                    </a:cubicBezTo>
                    <a:cubicBezTo>
                      <a:pt x="76" y="242"/>
                      <a:pt x="78" y="238"/>
                      <a:pt x="78" y="237"/>
                    </a:cubicBezTo>
                    <a:cubicBezTo>
                      <a:pt x="79" y="235"/>
                      <a:pt x="80" y="231"/>
                      <a:pt x="80" y="229"/>
                    </a:cubicBezTo>
                    <a:cubicBezTo>
                      <a:pt x="80" y="226"/>
                      <a:pt x="80" y="220"/>
                      <a:pt x="78" y="217"/>
                    </a:cubicBezTo>
                    <a:cubicBezTo>
                      <a:pt x="78" y="215"/>
                      <a:pt x="74" y="211"/>
                      <a:pt x="74" y="209"/>
                    </a:cubicBezTo>
                    <a:cubicBezTo>
                      <a:pt x="73" y="207"/>
                      <a:pt x="73" y="203"/>
                      <a:pt x="74" y="201"/>
                    </a:cubicBezTo>
                    <a:cubicBezTo>
                      <a:pt x="74" y="199"/>
                      <a:pt x="76" y="197"/>
                      <a:pt x="77" y="197"/>
                    </a:cubicBezTo>
                    <a:cubicBezTo>
                      <a:pt x="79" y="195"/>
                      <a:pt x="82" y="193"/>
                      <a:pt x="83" y="192"/>
                    </a:cubicBezTo>
                    <a:cubicBezTo>
                      <a:pt x="84" y="191"/>
                      <a:pt x="86" y="187"/>
                      <a:pt x="86" y="185"/>
                    </a:cubicBezTo>
                    <a:cubicBezTo>
                      <a:pt x="86" y="183"/>
                      <a:pt x="85" y="180"/>
                      <a:pt x="84" y="179"/>
                    </a:cubicBezTo>
                    <a:cubicBezTo>
                      <a:pt x="83" y="177"/>
                      <a:pt x="79" y="176"/>
                      <a:pt x="78" y="174"/>
                    </a:cubicBezTo>
                    <a:cubicBezTo>
                      <a:pt x="77" y="173"/>
                      <a:pt x="75" y="169"/>
                      <a:pt x="74" y="167"/>
                    </a:cubicBezTo>
                    <a:cubicBezTo>
                      <a:pt x="73" y="166"/>
                      <a:pt x="73" y="162"/>
                      <a:pt x="72" y="160"/>
                    </a:cubicBezTo>
                    <a:cubicBezTo>
                      <a:pt x="71" y="158"/>
                      <a:pt x="70" y="153"/>
                      <a:pt x="69" y="151"/>
                    </a:cubicBezTo>
                    <a:cubicBezTo>
                      <a:pt x="68" y="149"/>
                      <a:pt x="65" y="147"/>
                      <a:pt x="64" y="145"/>
                    </a:cubicBezTo>
                    <a:cubicBezTo>
                      <a:pt x="62" y="142"/>
                      <a:pt x="60" y="137"/>
                      <a:pt x="59" y="134"/>
                    </a:cubicBezTo>
                    <a:cubicBezTo>
                      <a:pt x="59" y="132"/>
                      <a:pt x="58" y="128"/>
                      <a:pt x="58" y="126"/>
                    </a:cubicBezTo>
                    <a:cubicBezTo>
                      <a:pt x="58" y="124"/>
                      <a:pt x="59" y="121"/>
                      <a:pt x="60" y="120"/>
                    </a:cubicBezTo>
                    <a:cubicBezTo>
                      <a:pt x="61" y="119"/>
                      <a:pt x="64" y="119"/>
                      <a:pt x="66" y="119"/>
                    </a:cubicBezTo>
                    <a:cubicBezTo>
                      <a:pt x="67" y="120"/>
                      <a:pt x="70" y="120"/>
                      <a:pt x="71" y="120"/>
                    </a:cubicBezTo>
                    <a:cubicBezTo>
                      <a:pt x="73" y="121"/>
                      <a:pt x="76" y="123"/>
                      <a:pt x="77" y="124"/>
                    </a:cubicBezTo>
                    <a:cubicBezTo>
                      <a:pt x="79" y="125"/>
                      <a:pt x="81" y="128"/>
                      <a:pt x="82" y="129"/>
                    </a:cubicBezTo>
                    <a:cubicBezTo>
                      <a:pt x="84" y="131"/>
                      <a:pt x="89" y="134"/>
                      <a:pt x="92" y="135"/>
                    </a:cubicBezTo>
                    <a:cubicBezTo>
                      <a:pt x="93" y="135"/>
                      <a:pt x="97" y="136"/>
                      <a:pt x="99" y="136"/>
                    </a:cubicBezTo>
                    <a:cubicBezTo>
                      <a:pt x="100" y="136"/>
                      <a:pt x="104" y="136"/>
                      <a:pt x="106" y="136"/>
                    </a:cubicBezTo>
                    <a:cubicBezTo>
                      <a:pt x="108" y="136"/>
                      <a:pt x="111" y="137"/>
                      <a:pt x="113" y="137"/>
                    </a:cubicBezTo>
                    <a:cubicBezTo>
                      <a:pt x="114" y="137"/>
                      <a:pt x="116" y="138"/>
                      <a:pt x="118" y="139"/>
                    </a:cubicBezTo>
                    <a:cubicBezTo>
                      <a:pt x="119" y="139"/>
                      <a:pt x="122" y="140"/>
                      <a:pt x="123" y="141"/>
                    </a:cubicBezTo>
                    <a:cubicBezTo>
                      <a:pt x="126" y="142"/>
                      <a:pt x="131" y="143"/>
                      <a:pt x="134" y="144"/>
                    </a:cubicBezTo>
                    <a:cubicBezTo>
                      <a:pt x="136" y="145"/>
                      <a:pt x="139" y="147"/>
                      <a:pt x="141" y="148"/>
                    </a:cubicBezTo>
                    <a:cubicBezTo>
                      <a:pt x="143" y="149"/>
                      <a:pt x="147" y="151"/>
                      <a:pt x="149" y="151"/>
                    </a:cubicBezTo>
                    <a:cubicBezTo>
                      <a:pt x="150" y="151"/>
                      <a:pt x="154" y="149"/>
                      <a:pt x="155" y="148"/>
                    </a:cubicBezTo>
                    <a:cubicBezTo>
                      <a:pt x="157" y="147"/>
                      <a:pt x="159" y="144"/>
                      <a:pt x="160" y="142"/>
                    </a:cubicBezTo>
                    <a:cubicBezTo>
                      <a:pt x="161" y="140"/>
                      <a:pt x="161" y="136"/>
                      <a:pt x="163" y="135"/>
                    </a:cubicBezTo>
                    <a:cubicBezTo>
                      <a:pt x="163" y="133"/>
                      <a:pt x="166" y="132"/>
                      <a:pt x="167" y="130"/>
                    </a:cubicBezTo>
                    <a:cubicBezTo>
                      <a:pt x="168" y="129"/>
                      <a:pt x="168" y="126"/>
                      <a:pt x="168" y="124"/>
                    </a:cubicBezTo>
                    <a:cubicBezTo>
                      <a:pt x="169" y="123"/>
                      <a:pt x="169" y="120"/>
                      <a:pt x="170" y="119"/>
                    </a:cubicBezTo>
                    <a:cubicBezTo>
                      <a:pt x="171" y="118"/>
                      <a:pt x="173" y="116"/>
                      <a:pt x="175" y="115"/>
                    </a:cubicBezTo>
                    <a:cubicBezTo>
                      <a:pt x="176" y="115"/>
                      <a:pt x="178" y="116"/>
                      <a:pt x="180" y="115"/>
                    </a:cubicBezTo>
                    <a:cubicBezTo>
                      <a:pt x="181" y="115"/>
                      <a:pt x="184" y="112"/>
                      <a:pt x="185" y="111"/>
                    </a:cubicBezTo>
                    <a:cubicBezTo>
                      <a:pt x="187" y="109"/>
                      <a:pt x="190" y="104"/>
                      <a:pt x="192" y="102"/>
                    </a:cubicBezTo>
                    <a:cubicBezTo>
                      <a:pt x="193" y="100"/>
                      <a:pt x="193" y="94"/>
                      <a:pt x="194" y="92"/>
                    </a:cubicBezTo>
                    <a:cubicBezTo>
                      <a:pt x="195" y="90"/>
                      <a:pt x="199" y="86"/>
                      <a:pt x="201" y="84"/>
                    </a:cubicBezTo>
                    <a:cubicBezTo>
                      <a:pt x="202" y="83"/>
                      <a:pt x="205" y="80"/>
                      <a:pt x="206" y="78"/>
                    </a:cubicBezTo>
                    <a:cubicBezTo>
                      <a:pt x="207" y="77"/>
                      <a:pt x="209" y="73"/>
                      <a:pt x="209" y="71"/>
                    </a:cubicBezTo>
                    <a:cubicBezTo>
                      <a:pt x="209" y="68"/>
                      <a:pt x="206" y="63"/>
                      <a:pt x="206" y="60"/>
                    </a:cubicBezTo>
                    <a:cubicBezTo>
                      <a:pt x="205" y="57"/>
                      <a:pt x="204" y="51"/>
                      <a:pt x="202" y="49"/>
                    </a:cubicBezTo>
                    <a:cubicBezTo>
                      <a:pt x="201" y="47"/>
                      <a:pt x="195" y="46"/>
                      <a:pt x="194" y="45"/>
                    </a:cubicBezTo>
                    <a:cubicBezTo>
                      <a:pt x="193" y="44"/>
                      <a:pt x="191" y="40"/>
                      <a:pt x="191" y="38"/>
                    </a:cubicBezTo>
                    <a:cubicBezTo>
                      <a:pt x="191" y="36"/>
                      <a:pt x="191" y="33"/>
                      <a:pt x="191" y="31"/>
                    </a:cubicBezTo>
                    <a:cubicBezTo>
                      <a:pt x="191" y="29"/>
                      <a:pt x="193" y="26"/>
                      <a:pt x="194" y="24"/>
                    </a:cubicBezTo>
                    <a:cubicBezTo>
                      <a:pt x="195" y="22"/>
                      <a:pt x="199" y="18"/>
                      <a:pt x="201" y="16"/>
                    </a:cubicBezTo>
                    <a:cubicBezTo>
                      <a:pt x="203" y="15"/>
                      <a:pt x="207" y="14"/>
                      <a:pt x="209" y="14"/>
                    </a:cubicBezTo>
                    <a:cubicBezTo>
                      <a:pt x="211" y="13"/>
                      <a:pt x="214" y="14"/>
                      <a:pt x="216" y="14"/>
                    </a:cubicBezTo>
                    <a:cubicBezTo>
                      <a:pt x="218" y="15"/>
                      <a:pt x="222" y="15"/>
                      <a:pt x="224" y="15"/>
                    </a:cubicBezTo>
                    <a:cubicBezTo>
                      <a:pt x="225" y="15"/>
                      <a:pt x="228" y="14"/>
                      <a:pt x="229" y="13"/>
                    </a:cubicBezTo>
                    <a:cubicBezTo>
                      <a:pt x="229" y="14"/>
                      <a:pt x="230" y="15"/>
                      <a:pt x="230" y="15"/>
                    </a:cubicBezTo>
                    <a:cubicBezTo>
                      <a:pt x="230" y="16"/>
                      <a:pt x="231" y="18"/>
                      <a:pt x="232" y="18"/>
                    </a:cubicBezTo>
                    <a:cubicBezTo>
                      <a:pt x="232" y="19"/>
                      <a:pt x="233" y="21"/>
                      <a:pt x="234" y="22"/>
                    </a:cubicBezTo>
                    <a:cubicBezTo>
                      <a:pt x="235" y="23"/>
                      <a:pt x="238" y="24"/>
                      <a:pt x="239" y="24"/>
                    </a:cubicBezTo>
                    <a:cubicBezTo>
                      <a:pt x="240" y="25"/>
                      <a:pt x="243" y="25"/>
                      <a:pt x="245" y="25"/>
                    </a:cubicBezTo>
                    <a:cubicBezTo>
                      <a:pt x="246" y="25"/>
                      <a:pt x="249" y="24"/>
                      <a:pt x="251" y="25"/>
                    </a:cubicBezTo>
                    <a:cubicBezTo>
                      <a:pt x="252" y="25"/>
                      <a:pt x="255" y="25"/>
                      <a:pt x="256" y="26"/>
                    </a:cubicBezTo>
                    <a:cubicBezTo>
                      <a:pt x="257" y="27"/>
                      <a:pt x="257" y="30"/>
                      <a:pt x="259" y="30"/>
                    </a:cubicBezTo>
                    <a:cubicBezTo>
                      <a:pt x="260" y="31"/>
                      <a:pt x="263" y="28"/>
                      <a:pt x="265" y="27"/>
                    </a:cubicBezTo>
                    <a:cubicBezTo>
                      <a:pt x="266" y="27"/>
                      <a:pt x="268" y="28"/>
                      <a:pt x="269" y="28"/>
                    </a:cubicBezTo>
                    <a:cubicBezTo>
                      <a:pt x="271" y="29"/>
                      <a:pt x="273" y="31"/>
                      <a:pt x="274" y="31"/>
                    </a:cubicBezTo>
                    <a:cubicBezTo>
                      <a:pt x="275" y="32"/>
                      <a:pt x="278" y="32"/>
                      <a:pt x="279" y="31"/>
                    </a:cubicBezTo>
                    <a:cubicBezTo>
                      <a:pt x="281" y="31"/>
                      <a:pt x="285" y="30"/>
                      <a:pt x="286" y="29"/>
                    </a:cubicBezTo>
                    <a:cubicBezTo>
                      <a:pt x="288" y="28"/>
                      <a:pt x="290" y="26"/>
                      <a:pt x="290" y="24"/>
                    </a:cubicBezTo>
                    <a:cubicBezTo>
                      <a:pt x="291" y="23"/>
                      <a:pt x="290" y="19"/>
                      <a:pt x="291" y="18"/>
                    </a:cubicBezTo>
                    <a:cubicBezTo>
                      <a:pt x="292" y="17"/>
                      <a:pt x="294" y="17"/>
                      <a:pt x="295" y="16"/>
                    </a:cubicBezTo>
                    <a:cubicBezTo>
                      <a:pt x="296" y="16"/>
                      <a:pt x="298" y="14"/>
                      <a:pt x="299" y="14"/>
                    </a:cubicBezTo>
                    <a:cubicBezTo>
                      <a:pt x="300" y="13"/>
                      <a:pt x="303" y="13"/>
                      <a:pt x="304" y="13"/>
                    </a:cubicBezTo>
                    <a:cubicBezTo>
                      <a:pt x="306" y="13"/>
                      <a:pt x="309" y="14"/>
                      <a:pt x="311" y="14"/>
                    </a:cubicBezTo>
                    <a:cubicBezTo>
                      <a:pt x="312" y="14"/>
                      <a:pt x="315" y="14"/>
                      <a:pt x="316" y="13"/>
                    </a:cubicBezTo>
                    <a:cubicBezTo>
                      <a:pt x="317" y="13"/>
                      <a:pt x="318" y="11"/>
                      <a:pt x="319" y="10"/>
                    </a:cubicBezTo>
                    <a:cubicBezTo>
                      <a:pt x="320" y="10"/>
                      <a:pt x="322" y="9"/>
                      <a:pt x="324" y="9"/>
                    </a:cubicBezTo>
                    <a:cubicBezTo>
                      <a:pt x="325" y="9"/>
                      <a:pt x="326" y="10"/>
                      <a:pt x="328" y="10"/>
                    </a:cubicBezTo>
                    <a:cubicBezTo>
                      <a:pt x="329" y="10"/>
                      <a:pt x="331" y="10"/>
                      <a:pt x="332" y="10"/>
                    </a:cubicBezTo>
                    <a:cubicBezTo>
                      <a:pt x="334" y="9"/>
                      <a:pt x="335" y="4"/>
                      <a:pt x="337" y="4"/>
                    </a:cubicBezTo>
                    <a:cubicBezTo>
                      <a:pt x="338" y="3"/>
                      <a:pt x="342" y="3"/>
                      <a:pt x="343" y="3"/>
                    </a:cubicBezTo>
                    <a:cubicBezTo>
                      <a:pt x="344" y="3"/>
                      <a:pt x="346" y="4"/>
                      <a:pt x="347" y="4"/>
                    </a:cubicBezTo>
                    <a:cubicBezTo>
                      <a:pt x="348" y="4"/>
                      <a:pt x="351" y="4"/>
                      <a:pt x="352" y="4"/>
                    </a:cubicBezTo>
                    <a:cubicBezTo>
                      <a:pt x="353" y="3"/>
                      <a:pt x="355" y="2"/>
                      <a:pt x="356" y="2"/>
                    </a:cubicBezTo>
                    <a:cubicBezTo>
                      <a:pt x="357" y="1"/>
                      <a:pt x="360" y="0"/>
                      <a:pt x="362" y="0"/>
                    </a:cubicBezTo>
                    <a:cubicBezTo>
                      <a:pt x="363" y="0"/>
                      <a:pt x="365" y="1"/>
                      <a:pt x="366" y="2"/>
                    </a:cubicBezTo>
                    <a:cubicBezTo>
                      <a:pt x="367" y="3"/>
                      <a:pt x="367" y="6"/>
                      <a:pt x="368" y="7"/>
                    </a:cubicBezTo>
                    <a:cubicBezTo>
                      <a:pt x="369" y="9"/>
                      <a:pt x="373" y="12"/>
                      <a:pt x="375" y="14"/>
                    </a:cubicBezTo>
                    <a:cubicBezTo>
                      <a:pt x="376" y="14"/>
                      <a:pt x="378" y="16"/>
                      <a:pt x="379" y="17"/>
                    </a:cubicBezTo>
                    <a:cubicBezTo>
                      <a:pt x="379" y="18"/>
                      <a:pt x="378" y="20"/>
                      <a:pt x="379" y="20"/>
                    </a:cubicBezTo>
                    <a:cubicBezTo>
                      <a:pt x="379" y="22"/>
                      <a:pt x="382" y="23"/>
                      <a:pt x="382" y="25"/>
                    </a:cubicBezTo>
                    <a:cubicBezTo>
                      <a:pt x="382" y="26"/>
                      <a:pt x="382" y="29"/>
                      <a:pt x="381" y="30"/>
                    </a:cubicBezTo>
                    <a:cubicBezTo>
                      <a:pt x="381" y="31"/>
                      <a:pt x="380" y="32"/>
                      <a:pt x="379" y="32"/>
                    </a:cubicBezTo>
                    <a:cubicBezTo>
                      <a:pt x="378" y="33"/>
                      <a:pt x="376" y="33"/>
                      <a:pt x="375" y="34"/>
                    </a:cubicBezTo>
                    <a:cubicBezTo>
                      <a:pt x="375" y="36"/>
                      <a:pt x="376" y="38"/>
                      <a:pt x="377" y="39"/>
                    </a:cubicBezTo>
                    <a:cubicBezTo>
                      <a:pt x="378" y="40"/>
                      <a:pt x="380" y="41"/>
                      <a:pt x="381" y="42"/>
                    </a:cubicBezTo>
                    <a:cubicBezTo>
                      <a:pt x="382" y="43"/>
                      <a:pt x="385" y="45"/>
                      <a:pt x="386" y="46"/>
                    </a:cubicBezTo>
                    <a:cubicBezTo>
                      <a:pt x="388" y="48"/>
                      <a:pt x="388" y="52"/>
                      <a:pt x="389" y="53"/>
                    </a:cubicBezTo>
                    <a:cubicBezTo>
                      <a:pt x="390" y="55"/>
                      <a:pt x="392" y="57"/>
                      <a:pt x="393" y="58"/>
                    </a:cubicBezTo>
                    <a:cubicBezTo>
                      <a:pt x="394" y="60"/>
                      <a:pt x="396" y="62"/>
                      <a:pt x="398" y="63"/>
                    </a:cubicBezTo>
                    <a:cubicBezTo>
                      <a:pt x="399" y="64"/>
                      <a:pt x="403" y="66"/>
                      <a:pt x="405" y="66"/>
                    </a:cubicBezTo>
                    <a:cubicBezTo>
                      <a:pt x="406" y="66"/>
                      <a:pt x="408" y="66"/>
                      <a:pt x="409" y="65"/>
                    </a:cubicBezTo>
                    <a:cubicBezTo>
                      <a:pt x="410" y="65"/>
                      <a:pt x="410" y="61"/>
                      <a:pt x="412" y="60"/>
                    </a:cubicBezTo>
                    <a:cubicBezTo>
                      <a:pt x="413" y="59"/>
                      <a:pt x="415" y="59"/>
                      <a:pt x="416" y="59"/>
                    </a:cubicBezTo>
                    <a:cubicBezTo>
                      <a:pt x="418" y="59"/>
                      <a:pt x="421" y="60"/>
                      <a:pt x="422" y="60"/>
                    </a:cubicBezTo>
                    <a:cubicBezTo>
                      <a:pt x="423" y="60"/>
                      <a:pt x="424" y="58"/>
                      <a:pt x="425" y="57"/>
                    </a:cubicBezTo>
                    <a:cubicBezTo>
                      <a:pt x="425" y="57"/>
                      <a:pt x="427" y="57"/>
                      <a:pt x="428" y="57"/>
                    </a:cubicBezTo>
                    <a:cubicBezTo>
                      <a:pt x="429" y="57"/>
                      <a:pt x="431" y="59"/>
                      <a:pt x="431" y="59"/>
                    </a:cubicBezTo>
                    <a:cubicBezTo>
                      <a:pt x="432" y="60"/>
                      <a:pt x="433" y="61"/>
                      <a:pt x="433" y="62"/>
                    </a:cubicBezTo>
                    <a:cubicBezTo>
                      <a:pt x="433" y="63"/>
                      <a:pt x="432" y="66"/>
                      <a:pt x="432" y="66"/>
                    </a:cubicBezTo>
                    <a:cubicBezTo>
                      <a:pt x="431" y="67"/>
                      <a:pt x="429" y="67"/>
                      <a:pt x="429" y="68"/>
                    </a:cubicBezTo>
                    <a:cubicBezTo>
                      <a:pt x="428" y="69"/>
                      <a:pt x="428" y="72"/>
                      <a:pt x="429" y="74"/>
                    </a:cubicBezTo>
                    <a:cubicBezTo>
                      <a:pt x="429" y="74"/>
                      <a:pt x="429" y="76"/>
                      <a:pt x="430" y="76"/>
                    </a:cubicBezTo>
                    <a:cubicBezTo>
                      <a:pt x="431" y="77"/>
                      <a:pt x="433" y="77"/>
                      <a:pt x="434" y="77"/>
                    </a:cubicBezTo>
                    <a:cubicBezTo>
                      <a:pt x="435" y="77"/>
                      <a:pt x="437" y="76"/>
                      <a:pt x="438" y="76"/>
                    </a:cubicBezTo>
                    <a:cubicBezTo>
                      <a:pt x="439" y="76"/>
                      <a:pt x="441" y="76"/>
                      <a:pt x="442" y="76"/>
                    </a:cubicBezTo>
                    <a:cubicBezTo>
                      <a:pt x="443" y="77"/>
                      <a:pt x="445" y="79"/>
                      <a:pt x="446" y="80"/>
                    </a:cubicBezTo>
                    <a:cubicBezTo>
                      <a:pt x="447" y="81"/>
                      <a:pt x="448" y="84"/>
                      <a:pt x="448" y="85"/>
                    </a:cubicBezTo>
                    <a:cubicBezTo>
                      <a:pt x="449" y="86"/>
                      <a:pt x="450" y="89"/>
                      <a:pt x="450" y="90"/>
                    </a:cubicBezTo>
                    <a:cubicBezTo>
                      <a:pt x="451" y="91"/>
                      <a:pt x="453" y="93"/>
                      <a:pt x="454" y="94"/>
                    </a:cubicBezTo>
                    <a:cubicBezTo>
                      <a:pt x="454" y="95"/>
                      <a:pt x="455" y="97"/>
                      <a:pt x="456" y="98"/>
                    </a:cubicBezTo>
                    <a:cubicBezTo>
                      <a:pt x="456" y="99"/>
                      <a:pt x="456" y="101"/>
                      <a:pt x="457" y="102"/>
                    </a:cubicBezTo>
                    <a:cubicBezTo>
                      <a:pt x="458" y="103"/>
                      <a:pt x="461" y="103"/>
                      <a:pt x="462" y="104"/>
                    </a:cubicBezTo>
                    <a:cubicBezTo>
                      <a:pt x="463" y="104"/>
                      <a:pt x="464" y="105"/>
                      <a:pt x="464" y="106"/>
                    </a:cubicBezTo>
                    <a:cubicBezTo>
                      <a:pt x="465" y="107"/>
                      <a:pt x="465" y="110"/>
                      <a:pt x="465" y="112"/>
                    </a:cubicBezTo>
                    <a:cubicBezTo>
                      <a:pt x="465" y="112"/>
                      <a:pt x="464" y="113"/>
                      <a:pt x="465" y="113"/>
                    </a:cubicBezTo>
                    <a:cubicBezTo>
                      <a:pt x="465" y="114"/>
                      <a:pt x="468" y="114"/>
                      <a:pt x="469" y="114"/>
                    </a:cubicBezTo>
                    <a:cubicBezTo>
                      <a:pt x="470" y="114"/>
                      <a:pt x="471" y="113"/>
                      <a:pt x="472" y="113"/>
                    </a:cubicBezTo>
                    <a:cubicBezTo>
                      <a:pt x="472" y="113"/>
                      <a:pt x="474" y="115"/>
                      <a:pt x="474" y="115"/>
                    </a:cubicBezTo>
                    <a:cubicBezTo>
                      <a:pt x="475" y="115"/>
                      <a:pt x="477" y="114"/>
                      <a:pt x="478" y="113"/>
                    </a:cubicBezTo>
                    <a:cubicBezTo>
                      <a:pt x="479" y="113"/>
                      <a:pt x="480" y="111"/>
                      <a:pt x="480" y="111"/>
                    </a:cubicBezTo>
                    <a:cubicBezTo>
                      <a:pt x="481" y="110"/>
                      <a:pt x="482" y="110"/>
                      <a:pt x="483" y="109"/>
                    </a:cubicBezTo>
                    <a:cubicBezTo>
                      <a:pt x="484" y="109"/>
                      <a:pt x="485" y="109"/>
                      <a:pt x="486" y="110"/>
                    </a:cubicBezTo>
                    <a:cubicBezTo>
                      <a:pt x="487" y="110"/>
                      <a:pt x="488" y="111"/>
                      <a:pt x="489" y="111"/>
                    </a:cubicBezTo>
                    <a:cubicBezTo>
                      <a:pt x="490" y="111"/>
                      <a:pt x="491" y="110"/>
                      <a:pt x="491" y="110"/>
                    </a:cubicBezTo>
                    <a:cubicBezTo>
                      <a:pt x="492" y="109"/>
                      <a:pt x="492" y="108"/>
                      <a:pt x="493" y="107"/>
                    </a:cubicBezTo>
                    <a:cubicBezTo>
                      <a:pt x="494" y="106"/>
                      <a:pt x="495" y="105"/>
                      <a:pt x="496" y="105"/>
                    </a:cubicBezTo>
                    <a:cubicBezTo>
                      <a:pt x="497" y="105"/>
                      <a:pt x="499" y="105"/>
                      <a:pt x="500" y="106"/>
                    </a:cubicBezTo>
                    <a:cubicBezTo>
                      <a:pt x="500" y="106"/>
                      <a:pt x="501" y="108"/>
                      <a:pt x="501" y="110"/>
                    </a:cubicBezTo>
                    <a:cubicBezTo>
                      <a:pt x="501" y="111"/>
                      <a:pt x="501" y="113"/>
                      <a:pt x="501" y="114"/>
                    </a:cubicBezTo>
                    <a:cubicBezTo>
                      <a:pt x="500" y="115"/>
                      <a:pt x="499" y="115"/>
                      <a:pt x="499" y="116"/>
                    </a:cubicBezTo>
                    <a:cubicBezTo>
                      <a:pt x="498" y="117"/>
                      <a:pt x="497" y="119"/>
                      <a:pt x="497" y="119"/>
                    </a:cubicBezTo>
                    <a:cubicBezTo>
                      <a:pt x="497" y="121"/>
                      <a:pt x="497" y="124"/>
                      <a:pt x="497" y="125"/>
                    </a:cubicBezTo>
                    <a:cubicBezTo>
                      <a:pt x="497" y="126"/>
                      <a:pt x="497" y="128"/>
                      <a:pt x="497" y="129"/>
                    </a:cubicBezTo>
                    <a:cubicBezTo>
                      <a:pt x="497" y="131"/>
                      <a:pt x="497" y="133"/>
                      <a:pt x="497" y="134"/>
                    </a:cubicBezTo>
                    <a:cubicBezTo>
                      <a:pt x="497" y="135"/>
                      <a:pt x="497" y="136"/>
                      <a:pt x="496" y="137"/>
                    </a:cubicBezTo>
                    <a:cubicBezTo>
                      <a:pt x="496" y="138"/>
                      <a:pt x="496" y="139"/>
                      <a:pt x="496" y="139"/>
                    </a:cubicBezTo>
                    <a:cubicBezTo>
                      <a:pt x="495" y="140"/>
                      <a:pt x="493" y="140"/>
                      <a:pt x="492" y="140"/>
                    </a:cubicBezTo>
                    <a:cubicBezTo>
                      <a:pt x="492" y="141"/>
                      <a:pt x="490" y="141"/>
                      <a:pt x="490" y="141"/>
                    </a:cubicBezTo>
                    <a:cubicBezTo>
                      <a:pt x="490" y="142"/>
                      <a:pt x="490" y="145"/>
                      <a:pt x="490" y="146"/>
                    </a:cubicBezTo>
                    <a:cubicBezTo>
                      <a:pt x="489" y="146"/>
                      <a:pt x="487" y="146"/>
                      <a:pt x="486" y="147"/>
                    </a:cubicBezTo>
                    <a:cubicBezTo>
                      <a:pt x="485" y="148"/>
                      <a:pt x="485" y="151"/>
                      <a:pt x="485" y="153"/>
                    </a:cubicBezTo>
                    <a:cubicBezTo>
                      <a:pt x="485" y="155"/>
                      <a:pt x="485" y="159"/>
                      <a:pt x="485" y="161"/>
                    </a:cubicBezTo>
                    <a:cubicBezTo>
                      <a:pt x="485" y="162"/>
                      <a:pt x="485" y="165"/>
                      <a:pt x="484" y="166"/>
                    </a:cubicBezTo>
                    <a:cubicBezTo>
                      <a:pt x="483" y="168"/>
                      <a:pt x="480" y="169"/>
                      <a:pt x="479" y="170"/>
                    </a:cubicBezTo>
                    <a:cubicBezTo>
                      <a:pt x="478" y="172"/>
                      <a:pt x="476" y="175"/>
                      <a:pt x="475" y="177"/>
                    </a:cubicBezTo>
                    <a:cubicBezTo>
                      <a:pt x="474" y="178"/>
                      <a:pt x="472" y="181"/>
                      <a:pt x="471" y="183"/>
                    </a:cubicBezTo>
                    <a:cubicBezTo>
                      <a:pt x="470" y="185"/>
                      <a:pt x="469" y="189"/>
                      <a:pt x="469" y="191"/>
                    </a:cubicBezTo>
                    <a:cubicBezTo>
                      <a:pt x="469" y="192"/>
                      <a:pt x="469" y="195"/>
                      <a:pt x="470" y="196"/>
                    </a:cubicBezTo>
                    <a:cubicBezTo>
                      <a:pt x="471" y="197"/>
                      <a:pt x="473" y="198"/>
                      <a:pt x="474" y="198"/>
                    </a:cubicBezTo>
                    <a:cubicBezTo>
                      <a:pt x="475" y="198"/>
                      <a:pt x="476" y="195"/>
                      <a:pt x="477" y="194"/>
                    </a:cubicBezTo>
                    <a:cubicBezTo>
                      <a:pt x="478" y="193"/>
                      <a:pt x="480" y="194"/>
                      <a:pt x="482" y="194"/>
                    </a:cubicBezTo>
                    <a:cubicBezTo>
                      <a:pt x="482" y="195"/>
                      <a:pt x="483" y="195"/>
                      <a:pt x="483" y="195"/>
                    </a:cubicBezTo>
                    <a:cubicBezTo>
                      <a:pt x="484" y="196"/>
                      <a:pt x="484" y="199"/>
                      <a:pt x="484" y="200"/>
                    </a:cubicBezTo>
                    <a:cubicBezTo>
                      <a:pt x="485" y="201"/>
                      <a:pt x="487" y="202"/>
                      <a:pt x="487" y="203"/>
                    </a:cubicBezTo>
                    <a:cubicBezTo>
                      <a:pt x="487" y="204"/>
                      <a:pt x="487" y="206"/>
                      <a:pt x="487" y="207"/>
                    </a:cubicBezTo>
                    <a:cubicBezTo>
                      <a:pt x="486" y="207"/>
                      <a:pt x="484" y="208"/>
                      <a:pt x="483" y="208"/>
                    </a:cubicBezTo>
                    <a:cubicBezTo>
                      <a:pt x="482" y="208"/>
                      <a:pt x="481" y="209"/>
                      <a:pt x="480" y="209"/>
                    </a:cubicBezTo>
                    <a:cubicBezTo>
                      <a:pt x="479" y="210"/>
                      <a:pt x="479" y="213"/>
                      <a:pt x="478" y="214"/>
                    </a:cubicBezTo>
                    <a:cubicBezTo>
                      <a:pt x="478" y="215"/>
                      <a:pt x="476" y="218"/>
                      <a:pt x="476" y="219"/>
                    </a:cubicBezTo>
                    <a:cubicBezTo>
                      <a:pt x="476" y="221"/>
                      <a:pt x="478" y="223"/>
                      <a:pt x="478" y="224"/>
                    </a:cubicBezTo>
                    <a:cubicBezTo>
                      <a:pt x="478" y="226"/>
                      <a:pt x="478" y="229"/>
                      <a:pt x="479" y="230"/>
                    </a:cubicBezTo>
                    <a:cubicBezTo>
                      <a:pt x="479" y="231"/>
                      <a:pt x="481" y="232"/>
                      <a:pt x="482" y="233"/>
                    </a:cubicBezTo>
                    <a:cubicBezTo>
                      <a:pt x="483" y="233"/>
                      <a:pt x="484" y="234"/>
                      <a:pt x="485" y="235"/>
                    </a:cubicBezTo>
                    <a:cubicBezTo>
                      <a:pt x="485" y="236"/>
                      <a:pt x="486" y="238"/>
                      <a:pt x="487" y="239"/>
                    </a:cubicBezTo>
                    <a:cubicBezTo>
                      <a:pt x="488" y="239"/>
                      <a:pt x="490" y="240"/>
                      <a:pt x="491" y="240"/>
                    </a:cubicBezTo>
                    <a:cubicBezTo>
                      <a:pt x="492" y="239"/>
                      <a:pt x="492" y="237"/>
                      <a:pt x="492" y="235"/>
                    </a:cubicBezTo>
                    <a:cubicBezTo>
                      <a:pt x="492" y="234"/>
                      <a:pt x="492" y="232"/>
                      <a:pt x="492" y="232"/>
                    </a:cubicBezTo>
                    <a:cubicBezTo>
                      <a:pt x="492" y="231"/>
                      <a:pt x="494" y="229"/>
                      <a:pt x="494" y="228"/>
                    </a:cubicBezTo>
                    <a:cubicBezTo>
                      <a:pt x="495" y="228"/>
                      <a:pt x="497" y="228"/>
                      <a:pt x="498" y="228"/>
                    </a:cubicBezTo>
                    <a:cubicBezTo>
                      <a:pt x="499" y="228"/>
                      <a:pt x="501" y="229"/>
                      <a:pt x="502" y="229"/>
                    </a:cubicBezTo>
                    <a:cubicBezTo>
                      <a:pt x="503" y="229"/>
                      <a:pt x="505" y="229"/>
                      <a:pt x="506" y="228"/>
                    </a:cubicBezTo>
                    <a:cubicBezTo>
                      <a:pt x="507" y="228"/>
                      <a:pt x="507" y="226"/>
                      <a:pt x="508" y="226"/>
                    </a:cubicBezTo>
                    <a:cubicBezTo>
                      <a:pt x="508" y="226"/>
                      <a:pt x="511" y="225"/>
                      <a:pt x="512" y="226"/>
                    </a:cubicBezTo>
                    <a:cubicBezTo>
                      <a:pt x="512" y="226"/>
                      <a:pt x="513" y="227"/>
                      <a:pt x="513" y="228"/>
                    </a:cubicBezTo>
                    <a:cubicBezTo>
                      <a:pt x="513" y="229"/>
                      <a:pt x="511" y="231"/>
                      <a:pt x="511" y="232"/>
                    </a:cubicBezTo>
                    <a:cubicBezTo>
                      <a:pt x="510" y="233"/>
                      <a:pt x="509" y="234"/>
                      <a:pt x="508" y="234"/>
                    </a:cubicBezTo>
                    <a:cubicBezTo>
                      <a:pt x="507" y="234"/>
                      <a:pt x="505" y="234"/>
                      <a:pt x="504" y="235"/>
                    </a:cubicBezTo>
                    <a:cubicBezTo>
                      <a:pt x="503" y="235"/>
                      <a:pt x="503" y="238"/>
                      <a:pt x="503" y="239"/>
                    </a:cubicBezTo>
                    <a:cubicBezTo>
                      <a:pt x="503" y="241"/>
                      <a:pt x="502" y="244"/>
                      <a:pt x="502" y="246"/>
                    </a:cubicBezTo>
                    <a:cubicBezTo>
                      <a:pt x="502" y="247"/>
                      <a:pt x="502" y="249"/>
                      <a:pt x="502" y="249"/>
                    </a:cubicBezTo>
                    <a:cubicBezTo>
                      <a:pt x="501" y="251"/>
                      <a:pt x="499" y="253"/>
                      <a:pt x="498" y="254"/>
                    </a:cubicBezTo>
                    <a:cubicBezTo>
                      <a:pt x="498" y="256"/>
                      <a:pt x="498" y="259"/>
                      <a:pt x="497" y="261"/>
                    </a:cubicBezTo>
                    <a:cubicBezTo>
                      <a:pt x="496" y="262"/>
                      <a:pt x="493" y="265"/>
                      <a:pt x="492" y="266"/>
                    </a:cubicBezTo>
                    <a:cubicBezTo>
                      <a:pt x="491" y="267"/>
                      <a:pt x="488" y="268"/>
                      <a:pt x="487" y="269"/>
                    </a:cubicBezTo>
                    <a:cubicBezTo>
                      <a:pt x="486" y="270"/>
                      <a:pt x="485" y="273"/>
                      <a:pt x="485" y="275"/>
                    </a:cubicBezTo>
                    <a:cubicBezTo>
                      <a:pt x="485" y="276"/>
                      <a:pt x="485" y="278"/>
                      <a:pt x="486" y="278"/>
                    </a:cubicBezTo>
                    <a:cubicBezTo>
                      <a:pt x="486" y="280"/>
                      <a:pt x="489" y="282"/>
                      <a:pt x="489" y="284"/>
                    </a:cubicBezTo>
                    <a:cubicBezTo>
                      <a:pt x="491" y="287"/>
                      <a:pt x="493" y="292"/>
                      <a:pt x="494" y="295"/>
                    </a:cubicBezTo>
                    <a:cubicBezTo>
                      <a:pt x="495" y="297"/>
                      <a:pt x="497" y="302"/>
                      <a:pt x="498" y="304"/>
                    </a:cubicBezTo>
                    <a:cubicBezTo>
                      <a:pt x="499" y="306"/>
                      <a:pt x="503" y="308"/>
                      <a:pt x="504" y="309"/>
                    </a:cubicBezTo>
                    <a:cubicBezTo>
                      <a:pt x="506" y="311"/>
                      <a:pt x="510" y="313"/>
                      <a:pt x="512" y="315"/>
                    </a:cubicBezTo>
                    <a:cubicBezTo>
                      <a:pt x="514" y="316"/>
                      <a:pt x="516" y="320"/>
                      <a:pt x="517" y="322"/>
                    </a:cubicBezTo>
                    <a:cubicBezTo>
                      <a:pt x="518" y="324"/>
                      <a:pt x="519" y="327"/>
                      <a:pt x="519" y="329"/>
                    </a:cubicBezTo>
                    <a:cubicBezTo>
                      <a:pt x="519" y="330"/>
                      <a:pt x="518" y="333"/>
                      <a:pt x="519" y="334"/>
                    </a:cubicBezTo>
                    <a:cubicBezTo>
                      <a:pt x="519" y="336"/>
                      <a:pt x="523" y="339"/>
                      <a:pt x="525" y="340"/>
                    </a:cubicBezTo>
                    <a:cubicBezTo>
                      <a:pt x="526" y="341"/>
                      <a:pt x="530" y="344"/>
                      <a:pt x="532" y="345"/>
                    </a:cubicBezTo>
                    <a:cubicBezTo>
                      <a:pt x="533" y="345"/>
                      <a:pt x="535" y="345"/>
                      <a:pt x="537" y="345"/>
                    </a:cubicBezTo>
                    <a:cubicBezTo>
                      <a:pt x="538" y="345"/>
                      <a:pt x="540" y="344"/>
                      <a:pt x="541" y="344"/>
                    </a:cubicBezTo>
                    <a:cubicBezTo>
                      <a:pt x="542" y="344"/>
                      <a:pt x="545" y="344"/>
                      <a:pt x="546" y="344"/>
                    </a:cubicBezTo>
                    <a:cubicBezTo>
                      <a:pt x="547" y="344"/>
                      <a:pt x="549" y="344"/>
                      <a:pt x="550" y="344"/>
                    </a:cubicBezTo>
                    <a:cubicBezTo>
                      <a:pt x="551" y="344"/>
                      <a:pt x="552" y="342"/>
                      <a:pt x="553" y="341"/>
                    </a:cubicBezTo>
                    <a:cubicBezTo>
                      <a:pt x="554" y="341"/>
                      <a:pt x="556" y="339"/>
                      <a:pt x="558" y="339"/>
                    </a:cubicBezTo>
                    <a:cubicBezTo>
                      <a:pt x="559" y="338"/>
                      <a:pt x="562" y="339"/>
                      <a:pt x="563" y="339"/>
                    </a:cubicBezTo>
                    <a:cubicBezTo>
                      <a:pt x="563" y="339"/>
                      <a:pt x="565" y="338"/>
                      <a:pt x="565" y="338"/>
                    </a:cubicBezTo>
                    <a:cubicBezTo>
                      <a:pt x="566" y="338"/>
                      <a:pt x="567" y="338"/>
                      <a:pt x="568" y="339"/>
                    </a:cubicBezTo>
                    <a:cubicBezTo>
                      <a:pt x="569" y="340"/>
                      <a:pt x="569" y="343"/>
                      <a:pt x="569" y="344"/>
                    </a:cubicBezTo>
                    <a:cubicBezTo>
                      <a:pt x="569" y="345"/>
                      <a:pt x="568" y="347"/>
                      <a:pt x="567" y="348"/>
                    </a:cubicBezTo>
                    <a:cubicBezTo>
                      <a:pt x="567" y="349"/>
                      <a:pt x="565" y="349"/>
                      <a:pt x="564" y="350"/>
                    </a:cubicBezTo>
                    <a:cubicBezTo>
                      <a:pt x="563" y="351"/>
                      <a:pt x="562" y="353"/>
                      <a:pt x="562" y="354"/>
                    </a:cubicBezTo>
                    <a:cubicBezTo>
                      <a:pt x="561" y="355"/>
                      <a:pt x="559" y="359"/>
                      <a:pt x="558" y="360"/>
                    </a:cubicBezTo>
                    <a:cubicBezTo>
                      <a:pt x="557" y="360"/>
                      <a:pt x="554" y="361"/>
                      <a:pt x="553" y="361"/>
                    </a:cubicBezTo>
                    <a:cubicBezTo>
                      <a:pt x="552" y="361"/>
                      <a:pt x="550" y="361"/>
                      <a:pt x="549" y="361"/>
                    </a:cubicBezTo>
                    <a:cubicBezTo>
                      <a:pt x="548" y="361"/>
                      <a:pt x="546" y="363"/>
                      <a:pt x="545" y="363"/>
                    </a:cubicBezTo>
                    <a:cubicBezTo>
                      <a:pt x="545" y="364"/>
                      <a:pt x="545" y="367"/>
                      <a:pt x="545" y="368"/>
                    </a:cubicBezTo>
                    <a:cubicBezTo>
                      <a:pt x="545" y="369"/>
                      <a:pt x="545" y="371"/>
                      <a:pt x="546" y="372"/>
                    </a:cubicBezTo>
                    <a:cubicBezTo>
                      <a:pt x="546" y="373"/>
                      <a:pt x="549" y="374"/>
                      <a:pt x="549" y="375"/>
                    </a:cubicBezTo>
                    <a:cubicBezTo>
                      <a:pt x="550" y="376"/>
                      <a:pt x="549" y="379"/>
                      <a:pt x="549" y="381"/>
                    </a:cubicBezTo>
                    <a:cubicBezTo>
                      <a:pt x="549" y="382"/>
                      <a:pt x="547" y="385"/>
                      <a:pt x="548" y="386"/>
                    </a:cubicBezTo>
                    <a:cubicBezTo>
                      <a:pt x="548" y="387"/>
                      <a:pt x="549" y="388"/>
                      <a:pt x="549" y="388"/>
                    </a:cubicBezTo>
                    <a:cubicBezTo>
                      <a:pt x="550" y="389"/>
                      <a:pt x="550" y="391"/>
                      <a:pt x="550" y="392"/>
                    </a:cubicBezTo>
                    <a:cubicBezTo>
                      <a:pt x="550" y="393"/>
                      <a:pt x="550" y="395"/>
                      <a:pt x="549" y="395"/>
                    </a:cubicBezTo>
                    <a:cubicBezTo>
                      <a:pt x="548" y="396"/>
                      <a:pt x="545" y="396"/>
                      <a:pt x="544" y="396"/>
                    </a:cubicBezTo>
                    <a:cubicBezTo>
                      <a:pt x="543" y="396"/>
                      <a:pt x="540" y="395"/>
                      <a:pt x="539" y="394"/>
                    </a:cubicBezTo>
                    <a:cubicBezTo>
                      <a:pt x="538" y="394"/>
                      <a:pt x="536" y="391"/>
                      <a:pt x="535" y="391"/>
                    </a:cubicBezTo>
                    <a:cubicBezTo>
                      <a:pt x="534" y="390"/>
                      <a:pt x="531" y="390"/>
                      <a:pt x="529" y="390"/>
                    </a:cubicBezTo>
                    <a:cubicBezTo>
                      <a:pt x="528" y="390"/>
                      <a:pt x="526" y="391"/>
                      <a:pt x="525" y="392"/>
                    </a:cubicBezTo>
                    <a:cubicBezTo>
                      <a:pt x="525" y="392"/>
                      <a:pt x="523" y="393"/>
                      <a:pt x="523" y="393"/>
                    </a:cubicBezTo>
                    <a:cubicBezTo>
                      <a:pt x="522" y="394"/>
                      <a:pt x="521" y="396"/>
                      <a:pt x="521" y="397"/>
                    </a:cubicBezTo>
                    <a:cubicBezTo>
                      <a:pt x="520" y="398"/>
                      <a:pt x="518" y="399"/>
                      <a:pt x="517" y="400"/>
                    </a:cubicBezTo>
                    <a:cubicBezTo>
                      <a:pt x="516" y="401"/>
                      <a:pt x="516" y="403"/>
                      <a:pt x="516" y="405"/>
                    </a:cubicBezTo>
                    <a:cubicBezTo>
                      <a:pt x="515" y="406"/>
                      <a:pt x="513" y="407"/>
                      <a:pt x="512" y="408"/>
                    </a:cubicBezTo>
                    <a:cubicBezTo>
                      <a:pt x="511" y="409"/>
                      <a:pt x="509" y="410"/>
                      <a:pt x="508" y="411"/>
                    </a:cubicBezTo>
                    <a:cubicBezTo>
                      <a:pt x="508" y="412"/>
                      <a:pt x="508" y="414"/>
                      <a:pt x="508" y="415"/>
                    </a:cubicBezTo>
                    <a:cubicBezTo>
                      <a:pt x="508" y="416"/>
                      <a:pt x="510" y="417"/>
                      <a:pt x="511" y="417"/>
                    </a:cubicBezTo>
                    <a:cubicBezTo>
                      <a:pt x="512" y="418"/>
                      <a:pt x="514" y="418"/>
                      <a:pt x="515" y="419"/>
                    </a:cubicBezTo>
                    <a:cubicBezTo>
                      <a:pt x="515" y="420"/>
                      <a:pt x="516" y="422"/>
                      <a:pt x="516" y="422"/>
                    </a:cubicBezTo>
                    <a:cubicBezTo>
                      <a:pt x="516" y="423"/>
                      <a:pt x="514" y="425"/>
                      <a:pt x="513" y="426"/>
                    </a:cubicBezTo>
                    <a:cubicBezTo>
                      <a:pt x="513" y="426"/>
                      <a:pt x="512" y="425"/>
                      <a:pt x="511" y="425"/>
                    </a:cubicBezTo>
                    <a:cubicBezTo>
                      <a:pt x="510" y="426"/>
                      <a:pt x="509" y="427"/>
                      <a:pt x="508" y="427"/>
                    </a:cubicBezTo>
                    <a:cubicBezTo>
                      <a:pt x="507" y="428"/>
                      <a:pt x="504" y="427"/>
                      <a:pt x="503" y="426"/>
                    </a:cubicBezTo>
                    <a:cubicBezTo>
                      <a:pt x="502" y="426"/>
                      <a:pt x="500" y="424"/>
                      <a:pt x="500" y="422"/>
                    </a:cubicBezTo>
                    <a:cubicBezTo>
                      <a:pt x="499" y="422"/>
                      <a:pt x="500" y="420"/>
                      <a:pt x="500" y="419"/>
                    </a:cubicBezTo>
                    <a:cubicBezTo>
                      <a:pt x="499" y="419"/>
                      <a:pt x="496" y="418"/>
                      <a:pt x="495" y="418"/>
                    </a:cubicBezTo>
                    <a:cubicBezTo>
                      <a:pt x="495" y="418"/>
                      <a:pt x="493" y="417"/>
                      <a:pt x="492" y="417"/>
                    </a:cubicBezTo>
                    <a:cubicBezTo>
                      <a:pt x="491" y="418"/>
                      <a:pt x="490" y="419"/>
                      <a:pt x="490" y="420"/>
                    </a:cubicBezTo>
                    <a:cubicBezTo>
                      <a:pt x="489" y="422"/>
                      <a:pt x="490" y="425"/>
                      <a:pt x="490" y="426"/>
                    </a:cubicBezTo>
                    <a:cubicBezTo>
                      <a:pt x="490" y="427"/>
                      <a:pt x="490" y="429"/>
                      <a:pt x="490" y="430"/>
                    </a:cubicBezTo>
                    <a:cubicBezTo>
                      <a:pt x="490" y="431"/>
                      <a:pt x="491" y="433"/>
                      <a:pt x="491" y="434"/>
                    </a:cubicBezTo>
                    <a:cubicBezTo>
                      <a:pt x="491" y="434"/>
                      <a:pt x="489" y="435"/>
                      <a:pt x="489" y="436"/>
                    </a:cubicBezTo>
                    <a:cubicBezTo>
                      <a:pt x="489" y="437"/>
                      <a:pt x="490" y="438"/>
                      <a:pt x="490" y="439"/>
                    </a:cubicBezTo>
                    <a:cubicBezTo>
                      <a:pt x="491" y="440"/>
                      <a:pt x="492" y="442"/>
                      <a:pt x="492" y="443"/>
                    </a:cubicBezTo>
                    <a:cubicBezTo>
                      <a:pt x="493" y="444"/>
                      <a:pt x="496" y="445"/>
                      <a:pt x="497" y="446"/>
                    </a:cubicBezTo>
                    <a:cubicBezTo>
                      <a:pt x="498" y="446"/>
                      <a:pt x="501" y="447"/>
                      <a:pt x="503" y="447"/>
                    </a:cubicBezTo>
                    <a:cubicBezTo>
                      <a:pt x="504" y="448"/>
                      <a:pt x="505" y="450"/>
                      <a:pt x="505" y="451"/>
                    </a:cubicBezTo>
                    <a:cubicBezTo>
                      <a:pt x="506" y="453"/>
                      <a:pt x="506" y="455"/>
                      <a:pt x="505" y="456"/>
                    </a:cubicBezTo>
                    <a:cubicBezTo>
                      <a:pt x="505" y="457"/>
                      <a:pt x="503" y="458"/>
                      <a:pt x="502" y="458"/>
                    </a:cubicBezTo>
                    <a:cubicBezTo>
                      <a:pt x="501" y="459"/>
                      <a:pt x="501" y="462"/>
                      <a:pt x="499" y="463"/>
                    </a:cubicBezTo>
                    <a:cubicBezTo>
                      <a:pt x="499" y="463"/>
                      <a:pt x="496" y="463"/>
                      <a:pt x="495" y="463"/>
                    </a:cubicBezTo>
                    <a:cubicBezTo>
                      <a:pt x="494" y="462"/>
                      <a:pt x="492" y="461"/>
                      <a:pt x="491" y="461"/>
                    </a:cubicBezTo>
                    <a:cubicBezTo>
                      <a:pt x="489" y="461"/>
                      <a:pt x="486" y="461"/>
                      <a:pt x="485" y="461"/>
                    </a:cubicBezTo>
                    <a:cubicBezTo>
                      <a:pt x="484" y="461"/>
                      <a:pt x="482" y="462"/>
                      <a:pt x="481" y="463"/>
                    </a:cubicBezTo>
                    <a:cubicBezTo>
                      <a:pt x="479" y="465"/>
                      <a:pt x="478" y="469"/>
                      <a:pt x="476" y="470"/>
                    </a:cubicBezTo>
                    <a:cubicBezTo>
                      <a:pt x="476" y="471"/>
                      <a:pt x="475" y="472"/>
                      <a:pt x="474" y="473"/>
                    </a:cubicBezTo>
                    <a:cubicBezTo>
                      <a:pt x="474" y="474"/>
                      <a:pt x="474" y="477"/>
                      <a:pt x="473" y="478"/>
                    </a:cubicBezTo>
                    <a:cubicBezTo>
                      <a:pt x="473" y="480"/>
                      <a:pt x="471" y="482"/>
                      <a:pt x="470" y="483"/>
                    </a:cubicBezTo>
                    <a:cubicBezTo>
                      <a:pt x="469" y="485"/>
                      <a:pt x="468" y="488"/>
                      <a:pt x="467" y="489"/>
                    </a:cubicBezTo>
                    <a:cubicBezTo>
                      <a:pt x="466" y="490"/>
                      <a:pt x="463" y="492"/>
                      <a:pt x="462" y="492"/>
                    </a:cubicBezTo>
                    <a:cubicBezTo>
                      <a:pt x="460" y="492"/>
                      <a:pt x="457" y="492"/>
                      <a:pt x="456" y="492"/>
                    </a:cubicBezTo>
                    <a:cubicBezTo>
                      <a:pt x="455" y="492"/>
                      <a:pt x="454" y="492"/>
                      <a:pt x="453" y="492"/>
                    </a:cubicBezTo>
                    <a:cubicBezTo>
                      <a:pt x="451" y="492"/>
                      <a:pt x="448" y="492"/>
                      <a:pt x="446" y="492"/>
                    </a:cubicBezTo>
                    <a:cubicBezTo>
                      <a:pt x="445" y="492"/>
                      <a:pt x="444" y="494"/>
                      <a:pt x="443" y="494"/>
                    </a:cubicBezTo>
                    <a:cubicBezTo>
                      <a:pt x="441" y="494"/>
                      <a:pt x="439" y="492"/>
                      <a:pt x="438" y="491"/>
                    </a:cubicBezTo>
                    <a:cubicBezTo>
                      <a:pt x="437" y="491"/>
                      <a:pt x="435" y="489"/>
                      <a:pt x="434" y="489"/>
                    </a:cubicBezTo>
                    <a:cubicBezTo>
                      <a:pt x="434" y="488"/>
                      <a:pt x="433" y="485"/>
                      <a:pt x="432" y="485"/>
                    </a:cubicBezTo>
                    <a:cubicBezTo>
                      <a:pt x="432" y="484"/>
                      <a:pt x="430" y="485"/>
                      <a:pt x="429" y="485"/>
                    </a:cubicBezTo>
                    <a:cubicBezTo>
                      <a:pt x="428" y="485"/>
                      <a:pt x="427" y="486"/>
                      <a:pt x="426" y="487"/>
                    </a:cubicBezTo>
                    <a:cubicBezTo>
                      <a:pt x="425" y="488"/>
                      <a:pt x="424" y="489"/>
                      <a:pt x="424" y="490"/>
                    </a:cubicBezTo>
                    <a:cubicBezTo>
                      <a:pt x="424" y="491"/>
                      <a:pt x="426" y="492"/>
                      <a:pt x="426" y="493"/>
                    </a:cubicBezTo>
                    <a:cubicBezTo>
                      <a:pt x="426" y="495"/>
                      <a:pt x="425" y="497"/>
                      <a:pt x="424" y="498"/>
                    </a:cubicBezTo>
                    <a:cubicBezTo>
                      <a:pt x="423" y="499"/>
                      <a:pt x="421" y="500"/>
                      <a:pt x="419" y="500"/>
                    </a:cubicBezTo>
                    <a:cubicBezTo>
                      <a:pt x="418" y="500"/>
                      <a:pt x="417" y="499"/>
                      <a:pt x="416" y="499"/>
                    </a:cubicBezTo>
                    <a:cubicBezTo>
                      <a:pt x="415" y="498"/>
                      <a:pt x="413" y="498"/>
                      <a:pt x="413" y="499"/>
                    </a:cubicBezTo>
                    <a:cubicBezTo>
                      <a:pt x="412" y="499"/>
                      <a:pt x="410" y="501"/>
                      <a:pt x="409" y="502"/>
                    </a:cubicBezTo>
                    <a:cubicBezTo>
                      <a:pt x="408" y="503"/>
                      <a:pt x="405" y="504"/>
                      <a:pt x="404" y="505"/>
                    </a:cubicBezTo>
                    <a:cubicBezTo>
                      <a:pt x="402" y="505"/>
                      <a:pt x="400" y="504"/>
                      <a:pt x="399" y="504"/>
                    </a:cubicBezTo>
                    <a:cubicBezTo>
                      <a:pt x="397" y="505"/>
                      <a:pt x="394" y="507"/>
                      <a:pt x="392" y="508"/>
                    </a:cubicBezTo>
                    <a:cubicBezTo>
                      <a:pt x="391" y="509"/>
                      <a:pt x="390" y="512"/>
                      <a:pt x="389" y="513"/>
                    </a:cubicBezTo>
                    <a:cubicBezTo>
                      <a:pt x="388" y="514"/>
                      <a:pt x="385" y="516"/>
                      <a:pt x="384" y="515"/>
                    </a:cubicBezTo>
                    <a:cubicBezTo>
                      <a:pt x="383" y="515"/>
                      <a:pt x="383" y="513"/>
                      <a:pt x="382" y="512"/>
                    </a:cubicBezTo>
                    <a:cubicBezTo>
                      <a:pt x="380" y="512"/>
                      <a:pt x="377" y="512"/>
                      <a:pt x="375" y="512"/>
                    </a:cubicBezTo>
                    <a:cubicBezTo>
                      <a:pt x="374" y="513"/>
                      <a:pt x="373" y="515"/>
                      <a:pt x="372" y="515"/>
                    </a:cubicBezTo>
                    <a:cubicBezTo>
                      <a:pt x="371" y="516"/>
                      <a:pt x="368" y="517"/>
                      <a:pt x="367" y="518"/>
                    </a:cubicBezTo>
                    <a:cubicBezTo>
                      <a:pt x="366" y="518"/>
                      <a:pt x="365" y="521"/>
                      <a:pt x="365" y="522"/>
                    </a:cubicBezTo>
                    <a:cubicBezTo>
                      <a:pt x="364" y="523"/>
                      <a:pt x="362" y="524"/>
                      <a:pt x="361" y="524"/>
                    </a:cubicBezTo>
                    <a:cubicBezTo>
                      <a:pt x="360" y="525"/>
                      <a:pt x="358" y="524"/>
                      <a:pt x="357" y="524"/>
                    </a:cubicBezTo>
                    <a:cubicBezTo>
                      <a:pt x="356" y="524"/>
                      <a:pt x="354" y="524"/>
                      <a:pt x="353" y="524"/>
                    </a:cubicBezTo>
                    <a:cubicBezTo>
                      <a:pt x="352" y="525"/>
                      <a:pt x="350" y="526"/>
                      <a:pt x="350" y="527"/>
                    </a:cubicBezTo>
                    <a:cubicBezTo>
                      <a:pt x="349" y="527"/>
                      <a:pt x="348" y="530"/>
                      <a:pt x="347" y="531"/>
                    </a:cubicBezTo>
                    <a:cubicBezTo>
                      <a:pt x="346" y="531"/>
                      <a:pt x="342" y="530"/>
                      <a:pt x="340" y="530"/>
                    </a:cubicBezTo>
                    <a:cubicBezTo>
                      <a:pt x="338" y="530"/>
                      <a:pt x="332" y="530"/>
                      <a:pt x="330" y="532"/>
                    </a:cubicBezTo>
                    <a:cubicBezTo>
                      <a:pt x="328" y="532"/>
                      <a:pt x="326" y="534"/>
                      <a:pt x="325" y="536"/>
                    </a:cubicBezTo>
                    <a:cubicBezTo>
                      <a:pt x="324" y="537"/>
                      <a:pt x="324" y="541"/>
                      <a:pt x="324" y="543"/>
                    </a:cubicBezTo>
                    <a:cubicBezTo>
                      <a:pt x="324" y="544"/>
                      <a:pt x="326" y="547"/>
                      <a:pt x="326" y="549"/>
                    </a:cubicBezTo>
                    <a:cubicBezTo>
                      <a:pt x="326" y="550"/>
                      <a:pt x="325" y="552"/>
                      <a:pt x="324" y="553"/>
                    </a:cubicBezTo>
                    <a:cubicBezTo>
                      <a:pt x="324" y="553"/>
                      <a:pt x="322" y="554"/>
                      <a:pt x="322" y="555"/>
                    </a:cubicBezTo>
                    <a:cubicBezTo>
                      <a:pt x="321" y="556"/>
                      <a:pt x="321" y="558"/>
                      <a:pt x="322" y="560"/>
                    </a:cubicBezTo>
                    <a:cubicBezTo>
                      <a:pt x="322" y="561"/>
                      <a:pt x="324" y="563"/>
                      <a:pt x="324" y="564"/>
                    </a:cubicBezTo>
                    <a:cubicBezTo>
                      <a:pt x="324" y="565"/>
                      <a:pt x="323" y="568"/>
                      <a:pt x="323" y="569"/>
                    </a:cubicBezTo>
                    <a:cubicBezTo>
                      <a:pt x="323" y="571"/>
                      <a:pt x="324" y="575"/>
                      <a:pt x="324" y="577"/>
                    </a:cubicBezTo>
                    <a:cubicBezTo>
                      <a:pt x="325" y="578"/>
                      <a:pt x="325" y="580"/>
                      <a:pt x="325" y="581"/>
                    </a:cubicBezTo>
                    <a:cubicBezTo>
                      <a:pt x="325" y="582"/>
                      <a:pt x="323" y="583"/>
                      <a:pt x="323" y="584"/>
                    </a:cubicBezTo>
                    <a:cubicBezTo>
                      <a:pt x="323" y="586"/>
                      <a:pt x="323" y="589"/>
                      <a:pt x="322" y="590"/>
                    </a:cubicBezTo>
                    <a:cubicBezTo>
                      <a:pt x="322" y="591"/>
                      <a:pt x="321" y="593"/>
                      <a:pt x="320" y="594"/>
                    </a:cubicBezTo>
                    <a:cubicBezTo>
                      <a:pt x="319" y="594"/>
                      <a:pt x="317" y="595"/>
                      <a:pt x="316" y="595"/>
                    </a:cubicBezTo>
                    <a:cubicBezTo>
                      <a:pt x="315" y="596"/>
                      <a:pt x="314" y="597"/>
                      <a:pt x="313" y="598"/>
                    </a:cubicBezTo>
                    <a:cubicBezTo>
                      <a:pt x="312" y="599"/>
                      <a:pt x="311" y="601"/>
                      <a:pt x="310" y="601"/>
                    </a:cubicBezTo>
                    <a:cubicBezTo>
                      <a:pt x="309" y="601"/>
                      <a:pt x="306" y="601"/>
                      <a:pt x="304" y="601"/>
                    </a:cubicBezTo>
                    <a:cubicBezTo>
                      <a:pt x="303" y="601"/>
                      <a:pt x="301" y="601"/>
                      <a:pt x="299" y="601"/>
                    </a:cubicBezTo>
                    <a:cubicBezTo>
                      <a:pt x="298" y="600"/>
                      <a:pt x="296" y="599"/>
                      <a:pt x="295" y="599"/>
                    </a:cubicBezTo>
                    <a:cubicBezTo>
                      <a:pt x="295" y="599"/>
                      <a:pt x="293" y="598"/>
                      <a:pt x="293" y="598"/>
                    </a:cubicBezTo>
                    <a:cubicBezTo>
                      <a:pt x="291" y="598"/>
                      <a:pt x="289" y="599"/>
                      <a:pt x="288" y="599"/>
                    </a:cubicBezTo>
                    <a:cubicBezTo>
                      <a:pt x="287" y="600"/>
                      <a:pt x="285" y="600"/>
                      <a:pt x="284" y="601"/>
                    </a:cubicBezTo>
                    <a:cubicBezTo>
                      <a:pt x="283" y="601"/>
                      <a:pt x="282" y="603"/>
                      <a:pt x="281" y="603"/>
                    </a:cubicBezTo>
                    <a:cubicBezTo>
                      <a:pt x="281" y="604"/>
                      <a:pt x="280" y="606"/>
                      <a:pt x="280" y="606"/>
                    </a:cubicBezTo>
                    <a:cubicBezTo>
                      <a:pt x="278" y="607"/>
                      <a:pt x="275" y="607"/>
                      <a:pt x="274" y="607"/>
                    </a:cubicBezTo>
                    <a:cubicBezTo>
                      <a:pt x="273" y="607"/>
                      <a:pt x="271" y="605"/>
                      <a:pt x="270" y="605"/>
                    </a:cubicBezTo>
                    <a:cubicBezTo>
                      <a:pt x="270" y="604"/>
                      <a:pt x="270" y="602"/>
                      <a:pt x="270" y="601"/>
                    </a:cubicBezTo>
                    <a:cubicBezTo>
                      <a:pt x="271" y="600"/>
                      <a:pt x="272" y="599"/>
                      <a:pt x="273" y="598"/>
                    </a:cubicBezTo>
                    <a:cubicBezTo>
                      <a:pt x="274" y="598"/>
                      <a:pt x="276" y="598"/>
                      <a:pt x="277" y="598"/>
                    </a:cubicBezTo>
                    <a:cubicBezTo>
                      <a:pt x="278" y="597"/>
                      <a:pt x="280" y="595"/>
                      <a:pt x="281" y="595"/>
                    </a:cubicBezTo>
                    <a:cubicBezTo>
                      <a:pt x="282" y="595"/>
                      <a:pt x="284" y="595"/>
                      <a:pt x="285" y="595"/>
                    </a:cubicBezTo>
                    <a:cubicBezTo>
                      <a:pt x="286" y="594"/>
                      <a:pt x="288" y="593"/>
                      <a:pt x="288" y="592"/>
                    </a:cubicBezTo>
                    <a:cubicBezTo>
                      <a:pt x="288" y="590"/>
                      <a:pt x="288" y="587"/>
                      <a:pt x="287" y="586"/>
                    </a:cubicBezTo>
                    <a:cubicBezTo>
                      <a:pt x="286" y="585"/>
                      <a:pt x="284" y="584"/>
                      <a:pt x="283" y="583"/>
                    </a:cubicBezTo>
                    <a:cubicBezTo>
                      <a:pt x="282" y="582"/>
                      <a:pt x="282" y="580"/>
                      <a:pt x="281" y="579"/>
                    </a:cubicBezTo>
                    <a:cubicBezTo>
                      <a:pt x="280" y="578"/>
                      <a:pt x="278" y="576"/>
                      <a:pt x="277" y="575"/>
                    </a:cubicBezTo>
                    <a:cubicBezTo>
                      <a:pt x="276" y="575"/>
                      <a:pt x="273" y="575"/>
                      <a:pt x="271" y="575"/>
                    </a:cubicBezTo>
                    <a:cubicBezTo>
                      <a:pt x="269" y="575"/>
                      <a:pt x="265" y="576"/>
                      <a:pt x="263" y="577"/>
                    </a:cubicBezTo>
                    <a:cubicBezTo>
                      <a:pt x="262" y="577"/>
                      <a:pt x="259" y="576"/>
                      <a:pt x="257" y="577"/>
                    </a:cubicBezTo>
                    <a:cubicBezTo>
                      <a:pt x="256" y="578"/>
                      <a:pt x="255" y="581"/>
                      <a:pt x="254" y="583"/>
                    </a:cubicBezTo>
                    <a:cubicBezTo>
                      <a:pt x="253" y="584"/>
                      <a:pt x="250" y="585"/>
                      <a:pt x="249" y="585"/>
                    </a:cubicBezTo>
                    <a:cubicBezTo>
                      <a:pt x="247" y="586"/>
                      <a:pt x="245" y="584"/>
                      <a:pt x="244" y="584"/>
                    </a:cubicBezTo>
                    <a:cubicBezTo>
                      <a:pt x="243" y="585"/>
                      <a:pt x="243" y="586"/>
                      <a:pt x="242" y="587"/>
                    </a:cubicBezTo>
                    <a:cubicBezTo>
                      <a:pt x="242" y="588"/>
                      <a:pt x="240" y="589"/>
                      <a:pt x="239" y="590"/>
                    </a:cubicBezTo>
                    <a:cubicBezTo>
                      <a:pt x="239" y="591"/>
                      <a:pt x="237" y="593"/>
                      <a:pt x="237" y="594"/>
                    </a:cubicBezTo>
                    <a:cubicBezTo>
                      <a:pt x="237" y="595"/>
                      <a:pt x="239" y="596"/>
                      <a:pt x="239" y="597"/>
                    </a:cubicBezTo>
                    <a:cubicBezTo>
                      <a:pt x="239" y="598"/>
                      <a:pt x="238" y="601"/>
                      <a:pt x="238" y="602"/>
                    </a:cubicBezTo>
                    <a:cubicBezTo>
                      <a:pt x="238" y="603"/>
                      <a:pt x="237" y="604"/>
                      <a:pt x="236" y="605"/>
                    </a:cubicBezTo>
                    <a:cubicBezTo>
                      <a:pt x="235" y="606"/>
                      <a:pt x="233" y="607"/>
                      <a:pt x="232" y="608"/>
                    </a:cubicBezTo>
                    <a:cubicBezTo>
                      <a:pt x="230" y="608"/>
                      <a:pt x="229" y="611"/>
                      <a:pt x="228" y="612"/>
                    </a:cubicBezTo>
                    <a:cubicBezTo>
                      <a:pt x="227" y="612"/>
                      <a:pt x="224" y="612"/>
                      <a:pt x="223" y="612"/>
                    </a:cubicBezTo>
                    <a:cubicBezTo>
                      <a:pt x="222" y="612"/>
                      <a:pt x="219" y="612"/>
                      <a:pt x="218" y="612"/>
                    </a:cubicBezTo>
                    <a:cubicBezTo>
                      <a:pt x="217" y="612"/>
                      <a:pt x="214" y="614"/>
                      <a:pt x="212" y="613"/>
                    </a:cubicBezTo>
                    <a:cubicBezTo>
                      <a:pt x="211" y="613"/>
                      <a:pt x="211" y="611"/>
                      <a:pt x="210" y="610"/>
                    </a:cubicBezTo>
                    <a:cubicBezTo>
                      <a:pt x="209" y="610"/>
                      <a:pt x="207" y="610"/>
                      <a:pt x="206" y="610"/>
                    </a:cubicBezTo>
                    <a:cubicBezTo>
                      <a:pt x="205" y="610"/>
                      <a:pt x="203" y="611"/>
                      <a:pt x="202" y="611"/>
                    </a:cubicBezTo>
                    <a:cubicBezTo>
                      <a:pt x="202" y="611"/>
                      <a:pt x="200" y="611"/>
                      <a:pt x="199" y="611"/>
                    </a:cubicBezTo>
                    <a:cubicBezTo>
                      <a:pt x="197" y="611"/>
                      <a:pt x="195" y="609"/>
                      <a:pt x="194" y="609"/>
                    </a:cubicBezTo>
                    <a:cubicBezTo>
                      <a:pt x="192" y="608"/>
                      <a:pt x="190" y="609"/>
                      <a:pt x="188" y="609"/>
                    </a:cubicBezTo>
                    <a:cubicBezTo>
                      <a:pt x="187" y="610"/>
                      <a:pt x="186" y="611"/>
                      <a:pt x="185" y="612"/>
                    </a:cubicBezTo>
                    <a:cubicBezTo>
                      <a:pt x="183" y="612"/>
                      <a:pt x="180" y="612"/>
                      <a:pt x="179" y="612"/>
                    </a:cubicBezTo>
                    <a:cubicBezTo>
                      <a:pt x="177" y="612"/>
                      <a:pt x="173" y="612"/>
                      <a:pt x="171" y="611"/>
                    </a:cubicBezTo>
                    <a:cubicBezTo>
                      <a:pt x="170" y="610"/>
                      <a:pt x="170" y="607"/>
                      <a:pt x="170" y="606"/>
                    </a:cubicBezTo>
                    <a:cubicBezTo>
                      <a:pt x="169" y="605"/>
                      <a:pt x="168" y="603"/>
                      <a:pt x="167" y="602"/>
                    </a:cubicBezTo>
                    <a:cubicBezTo>
                      <a:pt x="167" y="602"/>
                      <a:pt x="165" y="602"/>
                      <a:pt x="164" y="602"/>
                    </a:cubicBezTo>
                    <a:cubicBezTo>
                      <a:pt x="163" y="601"/>
                      <a:pt x="161" y="599"/>
                      <a:pt x="160" y="598"/>
                    </a:cubicBezTo>
                    <a:cubicBezTo>
                      <a:pt x="159" y="597"/>
                      <a:pt x="155" y="595"/>
                      <a:pt x="154" y="594"/>
                    </a:cubicBezTo>
                    <a:cubicBezTo>
                      <a:pt x="152" y="593"/>
                      <a:pt x="150" y="592"/>
                      <a:pt x="149" y="590"/>
                    </a:cubicBezTo>
                    <a:cubicBezTo>
                      <a:pt x="149" y="590"/>
                      <a:pt x="148" y="588"/>
                      <a:pt x="148" y="587"/>
                    </a:cubicBezTo>
                    <a:cubicBezTo>
                      <a:pt x="148" y="586"/>
                      <a:pt x="149" y="584"/>
                      <a:pt x="149" y="583"/>
                    </a:cubicBezTo>
                    <a:cubicBezTo>
                      <a:pt x="149" y="583"/>
                      <a:pt x="148" y="582"/>
                      <a:pt x="148" y="581"/>
                    </a:cubicBezTo>
                    <a:cubicBezTo>
                      <a:pt x="147" y="580"/>
                      <a:pt x="145" y="579"/>
                      <a:pt x="145" y="578"/>
                    </a:cubicBezTo>
                    <a:cubicBezTo>
                      <a:pt x="145" y="578"/>
                      <a:pt x="145" y="576"/>
                      <a:pt x="144" y="575"/>
                    </a:cubicBezTo>
                    <a:cubicBezTo>
                      <a:pt x="143" y="574"/>
                      <a:pt x="139" y="573"/>
                      <a:pt x="137" y="573"/>
                    </a:cubicBezTo>
                    <a:cubicBezTo>
                      <a:pt x="136" y="573"/>
                      <a:pt x="135" y="575"/>
                      <a:pt x="134" y="575"/>
                    </a:cubicBezTo>
                    <a:cubicBezTo>
                      <a:pt x="132" y="576"/>
                      <a:pt x="128" y="575"/>
                      <a:pt x="127" y="576"/>
                    </a:cubicBezTo>
                    <a:cubicBezTo>
                      <a:pt x="126" y="577"/>
                      <a:pt x="126" y="580"/>
                      <a:pt x="125" y="580"/>
                    </a:cubicBezTo>
                    <a:cubicBezTo>
                      <a:pt x="124" y="581"/>
                      <a:pt x="122" y="579"/>
                      <a:pt x="121" y="578"/>
                    </a:cubicBezTo>
                    <a:cubicBezTo>
                      <a:pt x="120" y="577"/>
                      <a:pt x="119" y="575"/>
                      <a:pt x="118" y="574"/>
                    </a:cubicBezTo>
                    <a:cubicBezTo>
                      <a:pt x="118" y="573"/>
                      <a:pt x="116" y="573"/>
                      <a:pt x="116" y="573"/>
                    </a:cubicBezTo>
                    <a:cubicBezTo>
                      <a:pt x="115" y="573"/>
                      <a:pt x="113" y="575"/>
                      <a:pt x="112" y="575"/>
                    </a:cubicBezTo>
                    <a:cubicBezTo>
                      <a:pt x="111" y="574"/>
                      <a:pt x="109" y="573"/>
                      <a:pt x="109" y="572"/>
                    </a:cubicBezTo>
                    <a:cubicBezTo>
                      <a:pt x="109" y="571"/>
                      <a:pt x="109" y="569"/>
                      <a:pt x="109" y="568"/>
                    </a:cubicBezTo>
                    <a:cubicBezTo>
                      <a:pt x="109" y="567"/>
                      <a:pt x="110" y="566"/>
                      <a:pt x="110" y="565"/>
                    </a:cubicBezTo>
                    <a:cubicBezTo>
                      <a:pt x="111" y="563"/>
                      <a:pt x="111" y="560"/>
                      <a:pt x="111" y="559"/>
                    </a:cubicBezTo>
                    <a:cubicBezTo>
                      <a:pt x="110" y="557"/>
                      <a:pt x="108" y="555"/>
                      <a:pt x="107" y="553"/>
                    </a:cubicBezTo>
                    <a:cubicBezTo>
                      <a:pt x="107" y="553"/>
                      <a:pt x="106" y="552"/>
                      <a:pt x="106" y="551"/>
                    </a:cubicBezTo>
                    <a:cubicBezTo>
                      <a:pt x="105" y="550"/>
                      <a:pt x="102" y="550"/>
                      <a:pt x="101" y="550"/>
                    </a:cubicBezTo>
                    <a:cubicBezTo>
                      <a:pt x="100" y="549"/>
                      <a:pt x="98" y="547"/>
                      <a:pt x="97" y="546"/>
                    </a:cubicBezTo>
                    <a:cubicBezTo>
                      <a:pt x="96" y="546"/>
                      <a:pt x="95" y="544"/>
                      <a:pt x="94" y="544"/>
                    </a:cubicBezTo>
                    <a:cubicBezTo>
                      <a:pt x="92" y="543"/>
                      <a:pt x="90" y="543"/>
                      <a:pt x="88" y="543"/>
                    </a:cubicBezTo>
                    <a:cubicBezTo>
                      <a:pt x="87" y="543"/>
                      <a:pt x="84" y="544"/>
                      <a:pt x="83" y="543"/>
                    </a:cubicBezTo>
                    <a:cubicBezTo>
                      <a:pt x="81" y="542"/>
                      <a:pt x="80" y="540"/>
                      <a:pt x="79" y="539"/>
                    </a:cubicBezTo>
                    <a:cubicBezTo>
                      <a:pt x="78" y="539"/>
                      <a:pt x="76" y="537"/>
                      <a:pt x="75" y="536"/>
                    </a:cubicBezTo>
                    <a:cubicBezTo>
                      <a:pt x="75" y="536"/>
                      <a:pt x="73" y="536"/>
                      <a:pt x="73" y="535"/>
                    </a:cubicBezTo>
                    <a:cubicBezTo>
                      <a:pt x="72" y="535"/>
                      <a:pt x="72" y="533"/>
                      <a:pt x="72" y="532"/>
                    </a:cubicBezTo>
                    <a:cubicBezTo>
                      <a:pt x="72" y="531"/>
                      <a:pt x="74" y="530"/>
                      <a:pt x="74" y="529"/>
                    </a:cubicBezTo>
                    <a:cubicBezTo>
                      <a:pt x="75" y="528"/>
                      <a:pt x="76" y="526"/>
                      <a:pt x="76" y="526"/>
                    </a:cubicBezTo>
                    <a:cubicBezTo>
                      <a:pt x="77" y="525"/>
                      <a:pt x="79" y="525"/>
                      <a:pt x="79" y="525"/>
                    </a:cubicBezTo>
                    <a:cubicBezTo>
                      <a:pt x="80" y="525"/>
                      <a:pt x="80" y="523"/>
                      <a:pt x="80" y="522"/>
                    </a:cubicBezTo>
                    <a:cubicBezTo>
                      <a:pt x="79" y="521"/>
                      <a:pt x="77" y="520"/>
                      <a:pt x="76" y="519"/>
                    </a:cubicBezTo>
                    <a:cubicBezTo>
                      <a:pt x="75" y="519"/>
                      <a:pt x="74" y="518"/>
                      <a:pt x="73" y="517"/>
                    </a:cubicBezTo>
                    <a:cubicBezTo>
                      <a:pt x="73" y="517"/>
                      <a:pt x="71" y="516"/>
                      <a:pt x="71" y="515"/>
                    </a:cubicBezTo>
                    <a:cubicBezTo>
                      <a:pt x="69" y="515"/>
                      <a:pt x="67" y="514"/>
                      <a:pt x="65" y="513"/>
                    </a:cubicBezTo>
                    <a:cubicBezTo>
                      <a:pt x="64" y="513"/>
                      <a:pt x="63" y="510"/>
                      <a:pt x="62" y="510"/>
                    </a:cubicBezTo>
                    <a:cubicBezTo>
                      <a:pt x="61" y="508"/>
                      <a:pt x="58" y="506"/>
                      <a:pt x="57" y="505"/>
                    </a:cubicBezTo>
                    <a:cubicBezTo>
                      <a:pt x="56" y="505"/>
                      <a:pt x="56" y="504"/>
                      <a:pt x="55" y="503"/>
                    </a:cubicBezTo>
                    <a:close/>
                  </a:path>
                </a:pathLst>
              </a:custGeom>
              <a:grpFill/>
              <a:ln w="1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21"/>
              <p:cNvSpPr>
                <a:spLocks/>
              </p:cNvSpPr>
              <p:nvPr/>
            </p:nvSpPr>
            <p:spPr bwMode="auto">
              <a:xfrm>
                <a:off x="4864528" y="348630"/>
                <a:ext cx="1131034" cy="1175828"/>
              </a:xfrm>
              <a:custGeom>
                <a:avLst/>
                <a:gdLst/>
                <a:ahLst/>
                <a:cxnLst>
                  <a:cxn ang="0">
                    <a:pos x="757" y="119"/>
                  </a:cxn>
                  <a:cxn ang="0">
                    <a:pos x="788" y="201"/>
                  </a:cxn>
                  <a:cxn ang="0">
                    <a:pos x="758" y="256"/>
                  </a:cxn>
                  <a:cxn ang="0">
                    <a:pos x="716" y="285"/>
                  </a:cxn>
                  <a:cxn ang="0">
                    <a:pos x="760" y="353"/>
                  </a:cxn>
                  <a:cxn ang="0">
                    <a:pos x="794" y="413"/>
                  </a:cxn>
                  <a:cxn ang="0">
                    <a:pos x="790" y="452"/>
                  </a:cxn>
                  <a:cxn ang="0">
                    <a:pos x="745" y="485"/>
                  </a:cxn>
                  <a:cxn ang="0">
                    <a:pos x="709" y="543"/>
                  </a:cxn>
                  <a:cxn ang="0">
                    <a:pos x="744" y="574"/>
                  </a:cxn>
                  <a:cxn ang="0">
                    <a:pos x="746" y="620"/>
                  </a:cxn>
                  <a:cxn ang="0">
                    <a:pos x="783" y="682"/>
                  </a:cxn>
                  <a:cxn ang="0">
                    <a:pos x="778" y="751"/>
                  </a:cxn>
                  <a:cxn ang="0">
                    <a:pos x="717" y="722"/>
                  </a:cxn>
                  <a:cxn ang="0">
                    <a:pos x="667" y="744"/>
                  </a:cxn>
                  <a:cxn ang="0">
                    <a:pos x="636" y="804"/>
                  </a:cxn>
                  <a:cxn ang="0">
                    <a:pos x="580" y="793"/>
                  </a:cxn>
                  <a:cxn ang="0">
                    <a:pos x="527" y="797"/>
                  </a:cxn>
                  <a:cxn ang="0">
                    <a:pos x="467" y="838"/>
                  </a:cxn>
                  <a:cxn ang="0">
                    <a:pos x="455" y="794"/>
                  </a:cxn>
                  <a:cxn ang="0">
                    <a:pos x="450" y="740"/>
                  </a:cxn>
                  <a:cxn ang="0">
                    <a:pos x="411" y="699"/>
                  </a:cxn>
                  <a:cxn ang="0">
                    <a:pos x="350" y="694"/>
                  </a:cxn>
                  <a:cxn ang="0">
                    <a:pos x="284" y="692"/>
                  </a:cxn>
                  <a:cxn ang="0">
                    <a:pos x="223" y="673"/>
                  </a:cxn>
                  <a:cxn ang="0">
                    <a:pos x="156" y="663"/>
                  </a:cxn>
                  <a:cxn ang="0">
                    <a:pos x="97" y="648"/>
                  </a:cxn>
                  <a:cxn ang="0">
                    <a:pos x="38" y="573"/>
                  </a:cxn>
                  <a:cxn ang="0">
                    <a:pos x="0" y="527"/>
                  </a:cxn>
                  <a:cxn ang="0">
                    <a:pos x="52" y="491"/>
                  </a:cxn>
                  <a:cxn ang="0">
                    <a:pos x="47" y="457"/>
                  </a:cxn>
                  <a:cxn ang="0">
                    <a:pos x="70" y="428"/>
                  </a:cxn>
                  <a:cxn ang="0">
                    <a:pos x="92" y="398"/>
                  </a:cxn>
                  <a:cxn ang="0">
                    <a:pos x="93" y="379"/>
                  </a:cxn>
                  <a:cxn ang="0">
                    <a:pos x="32" y="310"/>
                  </a:cxn>
                  <a:cxn ang="0">
                    <a:pos x="53" y="263"/>
                  </a:cxn>
                  <a:cxn ang="0">
                    <a:pos x="27" y="244"/>
                  </a:cxn>
                  <a:cxn ang="0">
                    <a:pos x="31" y="201"/>
                  </a:cxn>
                  <a:cxn ang="0">
                    <a:pos x="71" y="188"/>
                  </a:cxn>
                  <a:cxn ang="0">
                    <a:pos x="127" y="182"/>
                  </a:cxn>
                  <a:cxn ang="0">
                    <a:pos x="172" y="182"/>
                  </a:cxn>
                  <a:cxn ang="0">
                    <a:pos x="224" y="188"/>
                  </a:cxn>
                  <a:cxn ang="0">
                    <a:pos x="260" y="198"/>
                  </a:cxn>
                  <a:cxn ang="0">
                    <a:pos x="302" y="227"/>
                  </a:cxn>
                  <a:cxn ang="0">
                    <a:pos x="352" y="261"/>
                  </a:cxn>
                  <a:cxn ang="0">
                    <a:pos x="318" y="299"/>
                  </a:cxn>
                  <a:cxn ang="0">
                    <a:pos x="345" y="302"/>
                  </a:cxn>
                  <a:cxn ang="0">
                    <a:pos x="414" y="293"/>
                  </a:cxn>
                  <a:cxn ang="0">
                    <a:pos x="461" y="294"/>
                  </a:cxn>
                  <a:cxn ang="0">
                    <a:pos x="449" y="262"/>
                  </a:cxn>
                  <a:cxn ang="0">
                    <a:pos x="458" y="202"/>
                  </a:cxn>
                  <a:cxn ang="0">
                    <a:pos x="446" y="151"/>
                  </a:cxn>
                  <a:cxn ang="0">
                    <a:pos x="430" y="105"/>
                  </a:cxn>
                  <a:cxn ang="0">
                    <a:pos x="460" y="46"/>
                  </a:cxn>
                  <a:cxn ang="0">
                    <a:pos x="473" y="8"/>
                  </a:cxn>
                  <a:cxn ang="0">
                    <a:pos x="538" y="13"/>
                  </a:cxn>
                  <a:cxn ang="0">
                    <a:pos x="596" y="30"/>
                  </a:cxn>
                  <a:cxn ang="0">
                    <a:pos x="619" y="70"/>
                  </a:cxn>
                  <a:cxn ang="0">
                    <a:pos x="661" y="100"/>
                  </a:cxn>
                  <a:cxn ang="0">
                    <a:pos x="712" y="97"/>
                  </a:cxn>
                </a:cxnLst>
                <a:rect l="0" t="0" r="r" b="b"/>
                <a:pathLst>
                  <a:path w="812" h="844">
                    <a:moveTo>
                      <a:pt x="714" y="91"/>
                    </a:moveTo>
                    <a:cubicBezTo>
                      <a:pt x="715" y="91"/>
                      <a:pt x="716" y="91"/>
                      <a:pt x="717" y="91"/>
                    </a:cubicBezTo>
                    <a:cubicBezTo>
                      <a:pt x="718" y="91"/>
                      <a:pt x="720" y="91"/>
                      <a:pt x="721" y="91"/>
                    </a:cubicBezTo>
                    <a:cubicBezTo>
                      <a:pt x="723" y="92"/>
                      <a:pt x="725" y="93"/>
                      <a:pt x="727" y="93"/>
                    </a:cubicBezTo>
                    <a:cubicBezTo>
                      <a:pt x="728" y="93"/>
                      <a:pt x="730" y="92"/>
                      <a:pt x="731" y="92"/>
                    </a:cubicBezTo>
                    <a:cubicBezTo>
                      <a:pt x="732" y="92"/>
                      <a:pt x="734" y="92"/>
                      <a:pt x="735" y="92"/>
                    </a:cubicBezTo>
                    <a:cubicBezTo>
                      <a:pt x="736" y="93"/>
                      <a:pt x="736" y="94"/>
                      <a:pt x="736" y="95"/>
                    </a:cubicBezTo>
                    <a:cubicBezTo>
                      <a:pt x="736" y="96"/>
                      <a:pt x="736" y="98"/>
                      <a:pt x="736" y="99"/>
                    </a:cubicBezTo>
                    <a:cubicBezTo>
                      <a:pt x="736" y="100"/>
                      <a:pt x="738" y="101"/>
                      <a:pt x="738" y="101"/>
                    </a:cubicBezTo>
                    <a:cubicBezTo>
                      <a:pt x="739" y="102"/>
                      <a:pt x="742" y="103"/>
                      <a:pt x="743" y="104"/>
                    </a:cubicBezTo>
                    <a:cubicBezTo>
                      <a:pt x="743" y="105"/>
                      <a:pt x="745" y="106"/>
                      <a:pt x="746" y="107"/>
                    </a:cubicBezTo>
                    <a:cubicBezTo>
                      <a:pt x="747" y="108"/>
                      <a:pt x="747" y="112"/>
                      <a:pt x="748" y="113"/>
                    </a:cubicBezTo>
                    <a:cubicBezTo>
                      <a:pt x="749" y="114"/>
                      <a:pt x="751" y="116"/>
                      <a:pt x="753" y="116"/>
                    </a:cubicBezTo>
                    <a:cubicBezTo>
                      <a:pt x="754" y="117"/>
                      <a:pt x="756" y="118"/>
                      <a:pt x="757" y="119"/>
                    </a:cubicBezTo>
                    <a:cubicBezTo>
                      <a:pt x="758" y="120"/>
                      <a:pt x="758" y="124"/>
                      <a:pt x="758" y="125"/>
                    </a:cubicBezTo>
                    <a:cubicBezTo>
                      <a:pt x="759" y="126"/>
                      <a:pt x="761" y="128"/>
                      <a:pt x="762" y="130"/>
                    </a:cubicBezTo>
                    <a:cubicBezTo>
                      <a:pt x="763" y="131"/>
                      <a:pt x="763" y="134"/>
                      <a:pt x="763" y="135"/>
                    </a:cubicBezTo>
                    <a:cubicBezTo>
                      <a:pt x="764" y="137"/>
                      <a:pt x="765" y="141"/>
                      <a:pt x="766" y="143"/>
                    </a:cubicBezTo>
                    <a:cubicBezTo>
                      <a:pt x="768" y="145"/>
                      <a:pt x="772" y="147"/>
                      <a:pt x="773" y="149"/>
                    </a:cubicBezTo>
                    <a:cubicBezTo>
                      <a:pt x="775" y="151"/>
                      <a:pt x="777" y="158"/>
                      <a:pt x="778" y="161"/>
                    </a:cubicBezTo>
                    <a:cubicBezTo>
                      <a:pt x="779" y="162"/>
                      <a:pt x="781" y="164"/>
                      <a:pt x="782" y="166"/>
                    </a:cubicBezTo>
                    <a:cubicBezTo>
                      <a:pt x="782" y="167"/>
                      <a:pt x="782" y="171"/>
                      <a:pt x="781" y="172"/>
                    </a:cubicBezTo>
                    <a:cubicBezTo>
                      <a:pt x="781" y="173"/>
                      <a:pt x="778" y="174"/>
                      <a:pt x="777" y="175"/>
                    </a:cubicBezTo>
                    <a:cubicBezTo>
                      <a:pt x="776" y="177"/>
                      <a:pt x="777" y="181"/>
                      <a:pt x="778" y="183"/>
                    </a:cubicBezTo>
                    <a:cubicBezTo>
                      <a:pt x="778" y="184"/>
                      <a:pt x="780" y="187"/>
                      <a:pt x="781" y="188"/>
                    </a:cubicBezTo>
                    <a:cubicBezTo>
                      <a:pt x="782" y="189"/>
                      <a:pt x="784" y="190"/>
                      <a:pt x="785" y="190"/>
                    </a:cubicBezTo>
                    <a:cubicBezTo>
                      <a:pt x="786" y="191"/>
                      <a:pt x="787" y="193"/>
                      <a:pt x="787" y="194"/>
                    </a:cubicBezTo>
                    <a:cubicBezTo>
                      <a:pt x="788" y="196"/>
                      <a:pt x="788" y="199"/>
                      <a:pt x="788" y="201"/>
                    </a:cubicBezTo>
                    <a:cubicBezTo>
                      <a:pt x="788" y="202"/>
                      <a:pt x="788" y="206"/>
                      <a:pt x="787" y="208"/>
                    </a:cubicBezTo>
                    <a:cubicBezTo>
                      <a:pt x="787" y="209"/>
                      <a:pt x="786" y="212"/>
                      <a:pt x="785" y="213"/>
                    </a:cubicBezTo>
                    <a:cubicBezTo>
                      <a:pt x="784" y="214"/>
                      <a:pt x="781" y="215"/>
                      <a:pt x="779" y="216"/>
                    </a:cubicBezTo>
                    <a:cubicBezTo>
                      <a:pt x="779" y="217"/>
                      <a:pt x="777" y="219"/>
                      <a:pt x="777" y="220"/>
                    </a:cubicBezTo>
                    <a:cubicBezTo>
                      <a:pt x="777" y="221"/>
                      <a:pt x="778" y="224"/>
                      <a:pt x="779" y="225"/>
                    </a:cubicBezTo>
                    <a:cubicBezTo>
                      <a:pt x="780" y="226"/>
                      <a:pt x="782" y="226"/>
                      <a:pt x="783" y="227"/>
                    </a:cubicBezTo>
                    <a:cubicBezTo>
                      <a:pt x="784" y="228"/>
                      <a:pt x="784" y="230"/>
                      <a:pt x="783" y="231"/>
                    </a:cubicBezTo>
                    <a:cubicBezTo>
                      <a:pt x="782" y="232"/>
                      <a:pt x="780" y="232"/>
                      <a:pt x="779" y="233"/>
                    </a:cubicBezTo>
                    <a:cubicBezTo>
                      <a:pt x="778" y="234"/>
                      <a:pt x="780" y="237"/>
                      <a:pt x="779" y="239"/>
                    </a:cubicBezTo>
                    <a:cubicBezTo>
                      <a:pt x="778" y="241"/>
                      <a:pt x="773" y="242"/>
                      <a:pt x="773" y="244"/>
                    </a:cubicBezTo>
                    <a:cubicBezTo>
                      <a:pt x="772" y="246"/>
                      <a:pt x="774" y="251"/>
                      <a:pt x="773" y="254"/>
                    </a:cubicBezTo>
                    <a:cubicBezTo>
                      <a:pt x="772" y="255"/>
                      <a:pt x="769" y="257"/>
                      <a:pt x="767" y="257"/>
                    </a:cubicBezTo>
                    <a:cubicBezTo>
                      <a:pt x="766" y="258"/>
                      <a:pt x="764" y="259"/>
                      <a:pt x="762" y="259"/>
                    </a:cubicBezTo>
                    <a:cubicBezTo>
                      <a:pt x="761" y="258"/>
                      <a:pt x="759" y="257"/>
                      <a:pt x="758" y="256"/>
                    </a:cubicBezTo>
                    <a:cubicBezTo>
                      <a:pt x="757" y="255"/>
                      <a:pt x="757" y="254"/>
                      <a:pt x="756" y="254"/>
                    </a:cubicBezTo>
                    <a:cubicBezTo>
                      <a:pt x="755" y="253"/>
                      <a:pt x="753" y="253"/>
                      <a:pt x="752" y="253"/>
                    </a:cubicBezTo>
                    <a:cubicBezTo>
                      <a:pt x="751" y="252"/>
                      <a:pt x="751" y="251"/>
                      <a:pt x="750" y="251"/>
                    </a:cubicBezTo>
                    <a:cubicBezTo>
                      <a:pt x="749" y="250"/>
                      <a:pt x="746" y="251"/>
                      <a:pt x="745" y="252"/>
                    </a:cubicBezTo>
                    <a:cubicBezTo>
                      <a:pt x="744" y="253"/>
                      <a:pt x="743" y="255"/>
                      <a:pt x="743" y="256"/>
                    </a:cubicBezTo>
                    <a:cubicBezTo>
                      <a:pt x="742" y="257"/>
                      <a:pt x="741" y="259"/>
                      <a:pt x="741" y="261"/>
                    </a:cubicBezTo>
                    <a:cubicBezTo>
                      <a:pt x="741" y="262"/>
                      <a:pt x="741" y="265"/>
                      <a:pt x="741" y="266"/>
                    </a:cubicBezTo>
                    <a:cubicBezTo>
                      <a:pt x="741" y="268"/>
                      <a:pt x="740" y="271"/>
                      <a:pt x="739" y="272"/>
                    </a:cubicBezTo>
                    <a:cubicBezTo>
                      <a:pt x="738" y="273"/>
                      <a:pt x="735" y="273"/>
                      <a:pt x="734" y="273"/>
                    </a:cubicBezTo>
                    <a:cubicBezTo>
                      <a:pt x="733" y="274"/>
                      <a:pt x="730" y="273"/>
                      <a:pt x="729" y="273"/>
                    </a:cubicBezTo>
                    <a:cubicBezTo>
                      <a:pt x="728" y="274"/>
                      <a:pt x="726" y="275"/>
                      <a:pt x="725" y="276"/>
                    </a:cubicBezTo>
                    <a:cubicBezTo>
                      <a:pt x="725" y="278"/>
                      <a:pt x="724" y="281"/>
                      <a:pt x="723" y="282"/>
                    </a:cubicBezTo>
                    <a:cubicBezTo>
                      <a:pt x="722" y="282"/>
                      <a:pt x="720" y="282"/>
                      <a:pt x="719" y="282"/>
                    </a:cubicBezTo>
                    <a:cubicBezTo>
                      <a:pt x="718" y="283"/>
                      <a:pt x="716" y="284"/>
                      <a:pt x="716" y="285"/>
                    </a:cubicBezTo>
                    <a:cubicBezTo>
                      <a:pt x="716" y="287"/>
                      <a:pt x="717" y="289"/>
                      <a:pt x="718" y="290"/>
                    </a:cubicBezTo>
                    <a:cubicBezTo>
                      <a:pt x="718" y="291"/>
                      <a:pt x="721" y="292"/>
                      <a:pt x="721" y="293"/>
                    </a:cubicBezTo>
                    <a:cubicBezTo>
                      <a:pt x="721" y="294"/>
                      <a:pt x="720" y="296"/>
                      <a:pt x="720" y="297"/>
                    </a:cubicBezTo>
                    <a:cubicBezTo>
                      <a:pt x="720" y="298"/>
                      <a:pt x="722" y="300"/>
                      <a:pt x="722" y="302"/>
                    </a:cubicBezTo>
                    <a:cubicBezTo>
                      <a:pt x="723" y="303"/>
                      <a:pt x="725" y="307"/>
                      <a:pt x="725" y="308"/>
                    </a:cubicBezTo>
                    <a:cubicBezTo>
                      <a:pt x="726" y="310"/>
                      <a:pt x="725" y="313"/>
                      <a:pt x="726" y="315"/>
                    </a:cubicBezTo>
                    <a:cubicBezTo>
                      <a:pt x="726" y="316"/>
                      <a:pt x="729" y="316"/>
                      <a:pt x="730" y="317"/>
                    </a:cubicBezTo>
                    <a:cubicBezTo>
                      <a:pt x="732" y="318"/>
                      <a:pt x="733" y="321"/>
                      <a:pt x="734" y="323"/>
                    </a:cubicBezTo>
                    <a:cubicBezTo>
                      <a:pt x="735" y="325"/>
                      <a:pt x="735" y="328"/>
                      <a:pt x="735" y="330"/>
                    </a:cubicBezTo>
                    <a:cubicBezTo>
                      <a:pt x="737" y="333"/>
                      <a:pt x="742" y="338"/>
                      <a:pt x="744" y="341"/>
                    </a:cubicBezTo>
                    <a:cubicBezTo>
                      <a:pt x="746" y="343"/>
                      <a:pt x="748" y="348"/>
                      <a:pt x="750" y="349"/>
                    </a:cubicBezTo>
                    <a:cubicBezTo>
                      <a:pt x="751" y="350"/>
                      <a:pt x="753" y="350"/>
                      <a:pt x="754" y="350"/>
                    </a:cubicBezTo>
                    <a:cubicBezTo>
                      <a:pt x="755" y="350"/>
                      <a:pt x="756" y="349"/>
                      <a:pt x="757" y="349"/>
                    </a:cubicBezTo>
                    <a:cubicBezTo>
                      <a:pt x="758" y="349"/>
                      <a:pt x="759" y="352"/>
                      <a:pt x="760" y="353"/>
                    </a:cubicBezTo>
                    <a:cubicBezTo>
                      <a:pt x="761" y="354"/>
                      <a:pt x="765" y="354"/>
                      <a:pt x="766" y="356"/>
                    </a:cubicBezTo>
                    <a:cubicBezTo>
                      <a:pt x="766" y="357"/>
                      <a:pt x="766" y="360"/>
                      <a:pt x="766" y="361"/>
                    </a:cubicBezTo>
                    <a:cubicBezTo>
                      <a:pt x="766" y="362"/>
                      <a:pt x="764" y="365"/>
                      <a:pt x="764" y="366"/>
                    </a:cubicBezTo>
                    <a:cubicBezTo>
                      <a:pt x="763" y="367"/>
                      <a:pt x="762" y="368"/>
                      <a:pt x="762" y="369"/>
                    </a:cubicBezTo>
                    <a:cubicBezTo>
                      <a:pt x="761" y="370"/>
                      <a:pt x="762" y="373"/>
                      <a:pt x="763" y="374"/>
                    </a:cubicBezTo>
                    <a:cubicBezTo>
                      <a:pt x="764" y="375"/>
                      <a:pt x="767" y="376"/>
                      <a:pt x="768" y="377"/>
                    </a:cubicBezTo>
                    <a:cubicBezTo>
                      <a:pt x="769" y="379"/>
                      <a:pt x="769" y="383"/>
                      <a:pt x="769" y="385"/>
                    </a:cubicBezTo>
                    <a:cubicBezTo>
                      <a:pt x="769" y="388"/>
                      <a:pt x="767" y="392"/>
                      <a:pt x="768" y="395"/>
                    </a:cubicBezTo>
                    <a:cubicBezTo>
                      <a:pt x="768" y="397"/>
                      <a:pt x="771" y="401"/>
                      <a:pt x="772" y="403"/>
                    </a:cubicBezTo>
                    <a:cubicBezTo>
                      <a:pt x="773" y="403"/>
                      <a:pt x="775" y="405"/>
                      <a:pt x="777" y="405"/>
                    </a:cubicBezTo>
                    <a:cubicBezTo>
                      <a:pt x="778" y="405"/>
                      <a:pt x="780" y="405"/>
                      <a:pt x="782" y="405"/>
                    </a:cubicBezTo>
                    <a:cubicBezTo>
                      <a:pt x="783" y="405"/>
                      <a:pt x="787" y="407"/>
                      <a:pt x="788" y="408"/>
                    </a:cubicBezTo>
                    <a:cubicBezTo>
                      <a:pt x="789" y="409"/>
                      <a:pt x="790" y="411"/>
                      <a:pt x="791" y="412"/>
                    </a:cubicBezTo>
                    <a:cubicBezTo>
                      <a:pt x="792" y="413"/>
                      <a:pt x="793" y="413"/>
                      <a:pt x="794" y="413"/>
                    </a:cubicBezTo>
                    <a:cubicBezTo>
                      <a:pt x="797" y="414"/>
                      <a:pt x="802" y="413"/>
                      <a:pt x="805" y="413"/>
                    </a:cubicBezTo>
                    <a:cubicBezTo>
                      <a:pt x="806" y="413"/>
                      <a:pt x="810" y="412"/>
                      <a:pt x="811" y="413"/>
                    </a:cubicBezTo>
                    <a:cubicBezTo>
                      <a:pt x="812" y="414"/>
                      <a:pt x="812" y="416"/>
                      <a:pt x="811" y="417"/>
                    </a:cubicBezTo>
                    <a:cubicBezTo>
                      <a:pt x="811" y="417"/>
                      <a:pt x="810" y="418"/>
                      <a:pt x="810" y="419"/>
                    </a:cubicBezTo>
                    <a:cubicBezTo>
                      <a:pt x="809" y="419"/>
                      <a:pt x="810" y="421"/>
                      <a:pt x="810" y="422"/>
                    </a:cubicBezTo>
                    <a:cubicBezTo>
                      <a:pt x="810" y="423"/>
                      <a:pt x="811" y="424"/>
                      <a:pt x="811" y="424"/>
                    </a:cubicBezTo>
                    <a:cubicBezTo>
                      <a:pt x="811" y="424"/>
                      <a:pt x="810" y="425"/>
                      <a:pt x="810" y="425"/>
                    </a:cubicBezTo>
                    <a:cubicBezTo>
                      <a:pt x="808" y="425"/>
                      <a:pt x="805" y="424"/>
                      <a:pt x="803" y="424"/>
                    </a:cubicBezTo>
                    <a:cubicBezTo>
                      <a:pt x="802" y="424"/>
                      <a:pt x="798" y="424"/>
                      <a:pt x="797" y="425"/>
                    </a:cubicBezTo>
                    <a:cubicBezTo>
                      <a:pt x="796" y="426"/>
                      <a:pt x="794" y="429"/>
                      <a:pt x="794" y="430"/>
                    </a:cubicBezTo>
                    <a:cubicBezTo>
                      <a:pt x="794" y="432"/>
                      <a:pt x="795" y="435"/>
                      <a:pt x="795" y="436"/>
                    </a:cubicBezTo>
                    <a:cubicBezTo>
                      <a:pt x="795" y="438"/>
                      <a:pt x="794" y="441"/>
                      <a:pt x="793" y="443"/>
                    </a:cubicBezTo>
                    <a:cubicBezTo>
                      <a:pt x="793" y="444"/>
                      <a:pt x="792" y="445"/>
                      <a:pt x="791" y="446"/>
                    </a:cubicBezTo>
                    <a:cubicBezTo>
                      <a:pt x="791" y="447"/>
                      <a:pt x="790" y="450"/>
                      <a:pt x="790" y="452"/>
                    </a:cubicBezTo>
                    <a:cubicBezTo>
                      <a:pt x="789" y="453"/>
                      <a:pt x="788" y="456"/>
                      <a:pt x="787" y="458"/>
                    </a:cubicBezTo>
                    <a:cubicBezTo>
                      <a:pt x="786" y="459"/>
                      <a:pt x="784" y="461"/>
                      <a:pt x="783" y="462"/>
                    </a:cubicBezTo>
                    <a:cubicBezTo>
                      <a:pt x="783" y="462"/>
                      <a:pt x="781" y="464"/>
                      <a:pt x="781" y="465"/>
                    </a:cubicBezTo>
                    <a:cubicBezTo>
                      <a:pt x="780" y="466"/>
                      <a:pt x="778" y="468"/>
                      <a:pt x="777" y="469"/>
                    </a:cubicBezTo>
                    <a:cubicBezTo>
                      <a:pt x="777" y="470"/>
                      <a:pt x="775" y="472"/>
                      <a:pt x="775" y="473"/>
                    </a:cubicBezTo>
                    <a:cubicBezTo>
                      <a:pt x="774" y="473"/>
                      <a:pt x="772" y="474"/>
                      <a:pt x="771" y="475"/>
                    </a:cubicBezTo>
                    <a:cubicBezTo>
                      <a:pt x="771" y="476"/>
                      <a:pt x="771" y="478"/>
                      <a:pt x="771" y="479"/>
                    </a:cubicBezTo>
                    <a:cubicBezTo>
                      <a:pt x="771" y="481"/>
                      <a:pt x="770" y="484"/>
                      <a:pt x="770" y="485"/>
                    </a:cubicBezTo>
                    <a:cubicBezTo>
                      <a:pt x="769" y="486"/>
                      <a:pt x="768" y="488"/>
                      <a:pt x="767" y="489"/>
                    </a:cubicBezTo>
                    <a:cubicBezTo>
                      <a:pt x="767" y="490"/>
                      <a:pt x="765" y="489"/>
                      <a:pt x="764" y="489"/>
                    </a:cubicBezTo>
                    <a:cubicBezTo>
                      <a:pt x="762" y="490"/>
                      <a:pt x="759" y="490"/>
                      <a:pt x="758" y="489"/>
                    </a:cubicBezTo>
                    <a:cubicBezTo>
                      <a:pt x="757" y="488"/>
                      <a:pt x="755" y="486"/>
                      <a:pt x="754" y="485"/>
                    </a:cubicBezTo>
                    <a:cubicBezTo>
                      <a:pt x="753" y="485"/>
                      <a:pt x="751" y="484"/>
                      <a:pt x="749" y="484"/>
                    </a:cubicBezTo>
                    <a:cubicBezTo>
                      <a:pt x="748" y="484"/>
                      <a:pt x="746" y="485"/>
                      <a:pt x="745" y="485"/>
                    </a:cubicBezTo>
                    <a:cubicBezTo>
                      <a:pt x="744" y="486"/>
                      <a:pt x="741" y="486"/>
                      <a:pt x="740" y="487"/>
                    </a:cubicBezTo>
                    <a:cubicBezTo>
                      <a:pt x="739" y="487"/>
                      <a:pt x="737" y="488"/>
                      <a:pt x="736" y="489"/>
                    </a:cubicBezTo>
                    <a:cubicBezTo>
                      <a:pt x="736" y="490"/>
                      <a:pt x="735" y="493"/>
                      <a:pt x="735" y="494"/>
                    </a:cubicBezTo>
                    <a:cubicBezTo>
                      <a:pt x="734" y="495"/>
                      <a:pt x="732" y="498"/>
                      <a:pt x="731" y="499"/>
                    </a:cubicBezTo>
                    <a:cubicBezTo>
                      <a:pt x="730" y="500"/>
                      <a:pt x="727" y="502"/>
                      <a:pt x="726" y="503"/>
                    </a:cubicBezTo>
                    <a:cubicBezTo>
                      <a:pt x="725" y="504"/>
                      <a:pt x="724" y="507"/>
                      <a:pt x="722" y="509"/>
                    </a:cubicBezTo>
                    <a:cubicBezTo>
                      <a:pt x="721" y="510"/>
                      <a:pt x="719" y="512"/>
                      <a:pt x="718" y="513"/>
                    </a:cubicBezTo>
                    <a:cubicBezTo>
                      <a:pt x="717" y="514"/>
                      <a:pt x="716" y="517"/>
                      <a:pt x="716" y="518"/>
                    </a:cubicBezTo>
                    <a:cubicBezTo>
                      <a:pt x="715" y="519"/>
                      <a:pt x="714" y="522"/>
                      <a:pt x="714" y="523"/>
                    </a:cubicBezTo>
                    <a:cubicBezTo>
                      <a:pt x="713" y="524"/>
                      <a:pt x="711" y="526"/>
                      <a:pt x="711" y="527"/>
                    </a:cubicBezTo>
                    <a:cubicBezTo>
                      <a:pt x="710" y="528"/>
                      <a:pt x="708" y="530"/>
                      <a:pt x="708" y="531"/>
                    </a:cubicBezTo>
                    <a:cubicBezTo>
                      <a:pt x="707" y="532"/>
                      <a:pt x="707" y="534"/>
                      <a:pt x="708" y="535"/>
                    </a:cubicBezTo>
                    <a:cubicBezTo>
                      <a:pt x="708" y="536"/>
                      <a:pt x="709" y="538"/>
                      <a:pt x="709" y="540"/>
                    </a:cubicBezTo>
                    <a:cubicBezTo>
                      <a:pt x="709" y="540"/>
                      <a:pt x="709" y="542"/>
                      <a:pt x="709" y="543"/>
                    </a:cubicBezTo>
                    <a:cubicBezTo>
                      <a:pt x="709" y="543"/>
                      <a:pt x="709" y="545"/>
                      <a:pt x="710" y="545"/>
                    </a:cubicBezTo>
                    <a:cubicBezTo>
                      <a:pt x="710" y="546"/>
                      <a:pt x="712" y="546"/>
                      <a:pt x="713" y="546"/>
                    </a:cubicBezTo>
                    <a:cubicBezTo>
                      <a:pt x="714" y="547"/>
                      <a:pt x="715" y="548"/>
                      <a:pt x="716" y="548"/>
                    </a:cubicBezTo>
                    <a:cubicBezTo>
                      <a:pt x="716" y="550"/>
                      <a:pt x="714" y="552"/>
                      <a:pt x="714" y="553"/>
                    </a:cubicBezTo>
                    <a:cubicBezTo>
                      <a:pt x="713" y="554"/>
                      <a:pt x="713" y="556"/>
                      <a:pt x="714" y="557"/>
                    </a:cubicBezTo>
                    <a:cubicBezTo>
                      <a:pt x="715" y="558"/>
                      <a:pt x="717" y="558"/>
                      <a:pt x="718" y="558"/>
                    </a:cubicBezTo>
                    <a:cubicBezTo>
                      <a:pt x="719" y="558"/>
                      <a:pt x="719" y="556"/>
                      <a:pt x="720" y="556"/>
                    </a:cubicBezTo>
                    <a:cubicBezTo>
                      <a:pt x="721" y="555"/>
                      <a:pt x="723" y="556"/>
                      <a:pt x="724" y="556"/>
                    </a:cubicBezTo>
                    <a:cubicBezTo>
                      <a:pt x="725" y="556"/>
                      <a:pt x="727" y="558"/>
                      <a:pt x="727" y="558"/>
                    </a:cubicBezTo>
                    <a:cubicBezTo>
                      <a:pt x="728" y="559"/>
                      <a:pt x="728" y="562"/>
                      <a:pt x="729" y="562"/>
                    </a:cubicBezTo>
                    <a:cubicBezTo>
                      <a:pt x="730" y="564"/>
                      <a:pt x="732" y="567"/>
                      <a:pt x="733" y="568"/>
                    </a:cubicBezTo>
                    <a:cubicBezTo>
                      <a:pt x="734" y="569"/>
                      <a:pt x="737" y="570"/>
                      <a:pt x="738" y="570"/>
                    </a:cubicBezTo>
                    <a:cubicBezTo>
                      <a:pt x="739" y="570"/>
                      <a:pt x="741" y="570"/>
                      <a:pt x="742" y="571"/>
                    </a:cubicBezTo>
                    <a:cubicBezTo>
                      <a:pt x="743" y="572"/>
                      <a:pt x="744" y="574"/>
                      <a:pt x="744" y="574"/>
                    </a:cubicBezTo>
                    <a:cubicBezTo>
                      <a:pt x="746" y="575"/>
                      <a:pt x="749" y="575"/>
                      <a:pt x="750" y="576"/>
                    </a:cubicBezTo>
                    <a:cubicBezTo>
                      <a:pt x="751" y="576"/>
                      <a:pt x="752" y="577"/>
                      <a:pt x="753" y="577"/>
                    </a:cubicBezTo>
                    <a:cubicBezTo>
                      <a:pt x="754" y="578"/>
                      <a:pt x="757" y="577"/>
                      <a:pt x="759" y="578"/>
                    </a:cubicBezTo>
                    <a:cubicBezTo>
                      <a:pt x="760" y="578"/>
                      <a:pt x="761" y="580"/>
                      <a:pt x="762" y="580"/>
                    </a:cubicBezTo>
                    <a:cubicBezTo>
                      <a:pt x="763" y="582"/>
                      <a:pt x="765" y="584"/>
                      <a:pt x="765" y="585"/>
                    </a:cubicBezTo>
                    <a:cubicBezTo>
                      <a:pt x="766" y="587"/>
                      <a:pt x="766" y="590"/>
                      <a:pt x="765" y="592"/>
                    </a:cubicBezTo>
                    <a:cubicBezTo>
                      <a:pt x="765" y="592"/>
                      <a:pt x="763" y="593"/>
                      <a:pt x="762" y="593"/>
                    </a:cubicBezTo>
                    <a:cubicBezTo>
                      <a:pt x="761" y="595"/>
                      <a:pt x="761" y="598"/>
                      <a:pt x="760" y="599"/>
                    </a:cubicBezTo>
                    <a:cubicBezTo>
                      <a:pt x="760" y="600"/>
                      <a:pt x="760" y="602"/>
                      <a:pt x="759" y="603"/>
                    </a:cubicBezTo>
                    <a:cubicBezTo>
                      <a:pt x="759" y="604"/>
                      <a:pt x="757" y="606"/>
                      <a:pt x="756" y="607"/>
                    </a:cubicBezTo>
                    <a:cubicBezTo>
                      <a:pt x="756" y="607"/>
                      <a:pt x="755" y="609"/>
                      <a:pt x="754" y="610"/>
                    </a:cubicBezTo>
                    <a:cubicBezTo>
                      <a:pt x="754" y="611"/>
                      <a:pt x="753" y="614"/>
                      <a:pt x="753" y="615"/>
                    </a:cubicBezTo>
                    <a:cubicBezTo>
                      <a:pt x="752" y="616"/>
                      <a:pt x="751" y="617"/>
                      <a:pt x="751" y="618"/>
                    </a:cubicBezTo>
                    <a:cubicBezTo>
                      <a:pt x="750" y="618"/>
                      <a:pt x="747" y="619"/>
                      <a:pt x="746" y="620"/>
                    </a:cubicBezTo>
                    <a:cubicBezTo>
                      <a:pt x="745" y="621"/>
                      <a:pt x="742" y="625"/>
                      <a:pt x="741" y="626"/>
                    </a:cubicBezTo>
                    <a:cubicBezTo>
                      <a:pt x="740" y="627"/>
                      <a:pt x="738" y="629"/>
                      <a:pt x="737" y="631"/>
                    </a:cubicBezTo>
                    <a:cubicBezTo>
                      <a:pt x="736" y="632"/>
                      <a:pt x="735" y="634"/>
                      <a:pt x="735" y="635"/>
                    </a:cubicBezTo>
                    <a:cubicBezTo>
                      <a:pt x="734" y="636"/>
                      <a:pt x="733" y="639"/>
                      <a:pt x="733" y="640"/>
                    </a:cubicBezTo>
                    <a:cubicBezTo>
                      <a:pt x="733" y="642"/>
                      <a:pt x="735" y="646"/>
                      <a:pt x="735" y="648"/>
                    </a:cubicBezTo>
                    <a:cubicBezTo>
                      <a:pt x="736" y="650"/>
                      <a:pt x="738" y="654"/>
                      <a:pt x="739" y="657"/>
                    </a:cubicBezTo>
                    <a:cubicBezTo>
                      <a:pt x="740" y="659"/>
                      <a:pt x="744" y="662"/>
                      <a:pt x="744" y="664"/>
                    </a:cubicBezTo>
                    <a:cubicBezTo>
                      <a:pt x="745" y="666"/>
                      <a:pt x="744" y="670"/>
                      <a:pt x="745" y="672"/>
                    </a:cubicBezTo>
                    <a:cubicBezTo>
                      <a:pt x="746" y="674"/>
                      <a:pt x="749" y="677"/>
                      <a:pt x="750" y="678"/>
                    </a:cubicBezTo>
                    <a:cubicBezTo>
                      <a:pt x="751" y="679"/>
                      <a:pt x="754" y="680"/>
                      <a:pt x="755" y="681"/>
                    </a:cubicBezTo>
                    <a:cubicBezTo>
                      <a:pt x="757" y="681"/>
                      <a:pt x="761" y="681"/>
                      <a:pt x="763" y="681"/>
                    </a:cubicBezTo>
                    <a:cubicBezTo>
                      <a:pt x="765" y="681"/>
                      <a:pt x="770" y="681"/>
                      <a:pt x="772" y="681"/>
                    </a:cubicBezTo>
                    <a:cubicBezTo>
                      <a:pt x="774" y="681"/>
                      <a:pt x="778" y="681"/>
                      <a:pt x="779" y="681"/>
                    </a:cubicBezTo>
                    <a:cubicBezTo>
                      <a:pt x="780" y="681"/>
                      <a:pt x="782" y="682"/>
                      <a:pt x="783" y="682"/>
                    </a:cubicBezTo>
                    <a:cubicBezTo>
                      <a:pt x="784" y="683"/>
                      <a:pt x="784" y="686"/>
                      <a:pt x="785" y="687"/>
                    </a:cubicBezTo>
                    <a:cubicBezTo>
                      <a:pt x="785" y="688"/>
                      <a:pt x="783" y="690"/>
                      <a:pt x="784" y="691"/>
                    </a:cubicBezTo>
                    <a:cubicBezTo>
                      <a:pt x="784" y="693"/>
                      <a:pt x="786" y="695"/>
                      <a:pt x="787" y="696"/>
                    </a:cubicBezTo>
                    <a:cubicBezTo>
                      <a:pt x="787" y="697"/>
                      <a:pt x="788" y="700"/>
                      <a:pt x="787" y="702"/>
                    </a:cubicBezTo>
                    <a:cubicBezTo>
                      <a:pt x="787" y="703"/>
                      <a:pt x="784" y="704"/>
                      <a:pt x="784" y="706"/>
                    </a:cubicBezTo>
                    <a:cubicBezTo>
                      <a:pt x="783" y="707"/>
                      <a:pt x="784" y="709"/>
                      <a:pt x="784" y="710"/>
                    </a:cubicBezTo>
                    <a:cubicBezTo>
                      <a:pt x="784" y="712"/>
                      <a:pt x="785" y="715"/>
                      <a:pt x="785" y="717"/>
                    </a:cubicBezTo>
                    <a:cubicBezTo>
                      <a:pt x="785" y="718"/>
                      <a:pt x="784" y="722"/>
                      <a:pt x="783" y="723"/>
                    </a:cubicBezTo>
                    <a:cubicBezTo>
                      <a:pt x="783" y="723"/>
                      <a:pt x="780" y="723"/>
                      <a:pt x="779" y="724"/>
                    </a:cubicBezTo>
                    <a:cubicBezTo>
                      <a:pt x="778" y="724"/>
                      <a:pt x="776" y="725"/>
                      <a:pt x="775" y="726"/>
                    </a:cubicBezTo>
                    <a:cubicBezTo>
                      <a:pt x="774" y="726"/>
                      <a:pt x="773" y="728"/>
                      <a:pt x="773" y="729"/>
                    </a:cubicBezTo>
                    <a:cubicBezTo>
                      <a:pt x="773" y="731"/>
                      <a:pt x="774" y="734"/>
                      <a:pt x="774" y="735"/>
                    </a:cubicBezTo>
                    <a:cubicBezTo>
                      <a:pt x="775" y="738"/>
                      <a:pt x="779" y="743"/>
                      <a:pt x="779" y="746"/>
                    </a:cubicBezTo>
                    <a:cubicBezTo>
                      <a:pt x="779" y="747"/>
                      <a:pt x="778" y="750"/>
                      <a:pt x="778" y="751"/>
                    </a:cubicBezTo>
                    <a:cubicBezTo>
                      <a:pt x="777" y="752"/>
                      <a:pt x="774" y="754"/>
                      <a:pt x="772" y="755"/>
                    </a:cubicBezTo>
                    <a:cubicBezTo>
                      <a:pt x="771" y="755"/>
                      <a:pt x="768" y="756"/>
                      <a:pt x="767" y="755"/>
                    </a:cubicBezTo>
                    <a:cubicBezTo>
                      <a:pt x="766" y="755"/>
                      <a:pt x="764" y="754"/>
                      <a:pt x="762" y="753"/>
                    </a:cubicBezTo>
                    <a:cubicBezTo>
                      <a:pt x="762" y="753"/>
                      <a:pt x="760" y="753"/>
                      <a:pt x="759" y="752"/>
                    </a:cubicBezTo>
                    <a:cubicBezTo>
                      <a:pt x="758" y="752"/>
                      <a:pt x="756" y="751"/>
                      <a:pt x="754" y="750"/>
                    </a:cubicBezTo>
                    <a:cubicBezTo>
                      <a:pt x="753" y="750"/>
                      <a:pt x="752" y="749"/>
                      <a:pt x="752" y="749"/>
                    </a:cubicBezTo>
                    <a:cubicBezTo>
                      <a:pt x="751" y="748"/>
                      <a:pt x="749" y="747"/>
                      <a:pt x="748" y="746"/>
                    </a:cubicBezTo>
                    <a:cubicBezTo>
                      <a:pt x="747" y="744"/>
                      <a:pt x="747" y="741"/>
                      <a:pt x="746" y="739"/>
                    </a:cubicBezTo>
                    <a:cubicBezTo>
                      <a:pt x="745" y="737"/>
                      <a:pt x="744" y="732"/>
                      <a:pt x="743" y="730"/>
                    </a:cubicBezTo>
                    <a:cubicBezTo>
                      <a:pt x="743" y="728"/>
                      <a:pt x="741" y="726"/>
                      <a:pt x="740" y="725"/>
                    </a:cubicBezTo>
                    <a:cubicBezTo>
                      <a:pt x="739" y="724"/>
                      <a:pt x="736" y="722"/>
                      <a:pt x="735" y="722"/>
                    </a:cubicBezTo>
                    <a:cubicBezTo>
                      <a:pt x="734" y="722"/>
                      <a:pt x="731" y="722"/>
                      <a:pt x="730" y="722"/>
                    </a:cubicBezTo>
                    <a:cubicBezTo>
                      <a:pt x="728" y="722"/>
                      <a:pt x="725" y="720"/>
                      <a:pt x="724" y="720"/>
                    </a:cubicBezTo>
                    <a:cubicBezTo>
                      <a:pt x="722" y="720"/>
                      <a:pt x="718" y="721"/>
                      <a:pt x="717" y="722"/>
                    </a:cubicBezTo>
                    <a:cubicBezTo>
                      <a:pt x="715" y="723"/>
                      <a:pt x="712" y="724"/>
                      <a:pt x="710" y="725"/>
                    </a:cubicBezTo>
                    <a:cubicBezTo>
                      <a:pt x="709" y="726"/>
                      <a:pt x="708" y="728"/>
                      <a:pt x="707" y="728"/>
                    </a:cubicBezTo>
                    <a:cubicBezTo>
                      <a:pt x="705" y="729"/>
                      <a:pt x="702" y="728"/>
                      <a:pt x="700" y="728"/>
                    </a:cubicBezTo>
                    <a:cubicBezTo>
                      <a:pt x="699" y="729"/>
                      <a:pt x="698" y="731"/>
                      <a:pt x="697" y="731"/>
                    </a:cubicBezTo>
                    <a:cubicBezTo>
                      <a:pt x="696" y="731"/>
                      <a:pt x="695" y="730"/>
                      <a:pt x="694" y="729"/>
                    </a:cubicBezTo>
                    <a:cubicBezTo>
                      <a:pt x="693" y="728"/>
                      <a:pt x="693" y="726"/>
                      <a:pt x="692" y="725"/>
                    </a:cubicBezTo>
                    <a:cubicBezTo>
                      <a:pt x="692" y="724"/>
                      <a:pt x="689" y="724"/>
                      <a:pt x="688" y="724"/>
                    </a:cubicBezTo>
                    <a:cubicBezTo>
                      <a:pt x="687" y="724"/>
                      <a:pt x="683" y="724"/>
                      <a:pt x="681" y="724"/>
                    </a:cubicBezTo>
                    <a:cubicBezTo>
                      <a:pt x="680" y="725"/>
                      <a:pt x="679" y="727"/>
                      <a:pt x="678" y="728"/>
                    </a:cubicBezTo>
                    <a:cubicBezTo>
                      <a:pt x="677" y="729"/>
                      <a:pt x="675" y="730"/>
                      <a:pt x="674" y="730"/>
                    </a:cubicBezTo>
                    <a:cubicBezTo>
                      <a:pt x="673" y="731"/>
                      <a:pt x="673" y="732"/>
                      <a:pt x="673" y="733"/>
                    </a:cubicBezTo>
                    <a:cubicBezTo>
                      <a:pt x="672" y="734"/>
                      <a:pt x="673" y="737"/>
                      <a:pt x="672" y="738"/>
                    </a:cubicBezTo>
                    <a:cubicBezTo>
                      <a:pt x="672" y="739"/>
                      <a:pt x="671" y="740"/>
                      <a:pt x="670" y="740"/>
                    </a:cubicBezTo>
                    <a:cubicBezTo>
                      <a:pt x="670" y="741"/>
                      <a:pt x="668" y="742"/>
                      <a:pt x="667" y="744"/>
                    </a:cubicBezTo>
                    <a:cubicBezTo>
                      <a:pt x="667" y="744"/>
                      <a:pt x="668" y="746"/>
                      <a:pt x="667" y="747"/>
                    </a:cubicBezTo>
                    <a:cubicBezTo>
                      <a:pt x="667" y="748"/>
                      <a:pt x="666" y="751"/>
                      <a:pt x="665" y="751"/>
                    </a:cubicBezTo>
                    <a:cubicBezTo>
                      <a:pt x="664" y="752"/>
                      <a:pt x="661" y="752"/>
                      <a:pt x="660" y="753"/>
                    </a:cubicBezTo>
                    <a:cubicBezTo>
                      <a:pt x="659" y="753"/>
                      <a:pt x="657" y="756"/>
                      <a:pt x="656" y="757"/>
                    </a:cubicBezTo>
                    <a:cubicBezTo>
                      <a:pt x="656" y="759"/>
                      <a:pt x="657" y="762"/>
                      <a:pt x="657" y="764"/>
                    </a:cubicBezTo>
                    <a:cubicBezTo>
                      <a:pt x="657" y="766"/>
                      <a:pt x="655" y="770"/>
                      <a:pt x="655" y="772"/>
                    </a:cubicBezTo>
                    <a:cubicBezTo>
                      <a:pt x="655" y="774"/>
                      <a:pt x="655" y="777"/>
                      <a:pt x="655" y="779"/>
                    </a:cubicBezTo>
                    <a:cubicBezTo>
                      <a:pt x="654" y="780"/>
                      <a:pt x="652" y="782"/>
                      <a:pt x="652" y="783"/>
                    </a:cubicBezTo>
                    <a:cubicBezTo>
                      <a:pt x="651" y="785"/>
                      <a:pt x="652" y="788"/>
                      <a:pt x="652" y="790"/>
                    </a:cubicBezTo>
                    <a:cubicBezTo>
                      <a:pt x="651" y="791"/>
                      <a:pt x="651" y="794"/>
                      <a:pt x="650" y="796"/>
                    </a:cubicBezTo>
                    <a:cubicBezTo>
                      <a:pt x="649" y="797"/>
                      <a:pt x="648" y="798"/>
                      <a:pt x="647" y="799"/>
                    </a:cubicBezTo>
                    <a:cubicBezTo>
                      <a:pt x="646" y="800"/>
                      <a:pt x="642" y="800"/>
                      <a:pt x="641" y="801"/>
                    </a:cubicBezTo>
                    <a:cubicBezTo>
                      <a:pt x="640" y="801"/>
                      <a:pt x="637" y="800"/>
                      <a:pt x="636" y="801"/>
                    </a:cubicBezTo>
                    <a:cubicBezTo>
                      <a:pt x="636" y="802"/>
                      <a:pt x="636" y="803"/>
                      <a:pt x="636" y="804"/>
                    </a:cubicBezTo>
                    <a:cubicBezTo>
                      <a:pt x="635" y="805"/>
                      <a:pt x="633" y="807"/>
                      <a:pt x="632" y="807"/>
                    </a:cubicBezTo>
                    <a:cubicBezTo>
                      <a:pt x="631" y="808"/>
                      <a:pt x="628" y="809"/>
                      <a:pt x="626" y="809"/>
                    </a:cubicBezTo>
                    <a:cubicBezTo>
                      <a:pt x="625" y="809"/>
                      <a:pt x="623" y="808"/>
                      <a:pt x="622" y="807"/>
                    </a:cubicBezTo>
                    <a:cubicBezTo>
                      <a:pt x="621" y="807"/>
                      <a:pt x="617" y="807"/>
                      <a:pt x="616" y="807"/>
                    </a:cubicBezTo>
                    <a:cubicBezTo>
                      <a:pt x="615" y="806"/>
                      <a:pt x="612" y="805"/>
                      <a:pt x="611" y="804"/>
                    </a:cubicBezTo>
                    <a:cubicBezTo>
                      <a:pt x="610" y="803"/>
                      <a:pt x="609" y="801"/>
                      <a:pt x="609" y="799"/>
                    </a:cubicBezTo>
                    <a:cubicBezTo>
                      <a:pt x="609" y="798"/>
                      <a:pt x="612" y="797"/>
                      <a:pt x="612" y="796"/>
                    </a:cubicBezTo>
                    <a:cubicBezTo>
                      <a:pt x="612" y="794"/>
                      <a:pt x="610" y="791"/>
                      <a:pt x="609" y="790"/>
                    </a:cubicBezTo>
                    <a:cubicBezTo>
                      <a:pt x="608" y="788"/>
                      <a:pt x="605" y="788"/>
                      <a:pt x="604" y="787"/>
                    </a:cubicBezTo>
                    <a:cubicBezTo>
                      <a:pt x="602" y="786"/>
                      <a:pt x="599" y="785"/>
                      <a:pt x="597" y="784"/>
                    </a:cubicBezTo>
                    <a:cubicBezTo>
                      <a:pt x="596" y="784"/>
                      <a:pt x="594" y="786"/>
                      <a:pt x="593" y="786"/>
                    </a:cubicBezTo>
                    <a:cubicBezTo>
                      <a:pt x="592" y="786"/>
                      <a:pt x="590" y="786"/>
                      <a:pt x="589" y="786"/>
                    </a:cubicBezTo>
                    <a:cubicBezTo>
                      <a:pt x="588" y="787"/>
                      <a:pt x="587" y="789"/>
                      <a:pt x="586" y="790"/>
                    </a:cubicBezTo>
                    <a:cubicBezTo>
                      <a:pt x="585" y="791"/>
                      <a:pt x="582" y="792"/>
                      <a:pt x="580" y="793"/>
                    </a:cubicBezTo>
                    <a:cubicBezTo>
                      <a:pt x="579" y="793"/>
                      <a:pt x="576" y="793"/>
                      <a:pt x="575" y="793"/>
                    </a:cubicBezTo>
                    <a:cubicBezTo>
                      <a:pt x="573" y="793"/>
                      <a:pt x="571" y="794"/>
                      <a:pt x="570" y="795"/>
                    </a:cubicBezTo>
                    <a:cubicBezTo>
                      <a:pt x="569" y="795"/>
                      <a:pt x="568" y="797"/>
                      <a:pt x="567" y="798"/>
                    </a:cubicBezTo>
                    <a:cubicBezTo>
                      <a:pt x="565" y="798"/>
                      <a:pt x="563" y="799"/>
                      <a:pt x="561" y="799"/>
                    </a:cubicBezTo>
                    <a:cubicBezTo>
                      <a:pt x="560" y="799"/>
                      <a:pt x="558" y="798"/>
                      <a:pt x="557" y="798"/>
                    </a:cubicBezTo>
                    <a:cubicBezTo>
                      <a:pt x="555" y="798"/>
                      <a:pt x="553" y="798"/>
                      <a:pt x="552" y="798"/>
                    </a:cubicBezTo>
                    <a:cubicBezTo>
                      <a:pt x="550" y="798"/>
                      <a:pt x="547" y="799"/>
                      <a:pt x="546" y="798"/>
                    </a:cubicBezTo>
                    <a:cubicBezTo>
                      <a:pt x="545" y="798"/>
                      <a:pt x="545" y="796"/>
                      <a:pt x="544" y="796"/>
                    </a:cubicBezTo>
                    <a:cubicBezTo>
                      <a:pt x="544" y="795"/>
                      <a:pt x="544" y="793"/>
                      <a:pt x="543" y="792"/>
                    </a:cubicBezTo>
                    <a:cubicBezTo>
                      <a:pt x="543" y="791"/>
                      <a:pt x="541" y="790"/>
                      <a:pt x="539" y="790"/>
                    </a:cubicBezTo>
                    <a:cubicBezTo>
                      <a:pt x="539" y="790"/>
                      <a:pt x="537" y="791"/>
                      <a:pt x="536" y="791"/>
                    </a:cubicBezTo>
                    <a:cubicBezTo>
                      <a:pt x="535" y="792"/>
                      <a:pt x="533" y="793"/>
                      <a:pt x="533" y="793"/>
                    </a:cubicBezTo>
                    <a:cubicBezTo>
                      <a:pt x="532" y="794"/>
                      <a:pt x="531" y="796"/>
                      <a:pt x="530" y="797"/>
                    </a:cubicBezTo>
                    <a:cubicBezTo>
                      <a:pt x="529" y="797"/>
                      <a:pt x="528" y="797"/>
                      <a:pt x="527" y="797"/>
                    </a:cubicBezTo>
                    <a:cubicBezTo>
                      <a:pt x="526" y="797"/>
                      <a:pt x="525" y="798"/>
                      <a:pt x="524" y="799"/>
                    </a:cubicBezTo>
                    <a:cubicBezTo>
                      <a:pt x="523" y="799"/>
                      <a:pt x="521" y="802"/>
                      <a:pt x="520" y="802"/>
                    </a:cubicBezTo>
                    <a:cubicBezTo>
                      <a:pt x="518" y="803"/>
                      <a:pt x="515" y="804"/>
                      <a:pt x="513" y="804"/>
                    </a:cubicBezTo>
                    <a:cubicBezTo>
                      <a:pt x="511" y="804"/>
                      <a:pt x="506" y="803"/>
                      <a:pt x="504" y="804"/>
                    </a:cubicBezTo>
                    <a:cubicBezTo>
                      <a:pt x="504" y="804"/>
                      <a:pt x="503" y="806"/>
                      <a:pt x="502" y="806"/>
                    </a:cubicBezTo>
                    <a:cubicBezTo>
                      <a:pt x="501" y="807"/>
                      <a:pt x="499" y="807"/>
                      <a:pt x="498" y="807"/>
                    </a:cubicBezTo>
                    <a:cubicBezTo>
                      <a:pt x="497" y="808"/>
                      <a:pt x="497" y="811"/>
                      <a:pt x="496" y="812"/>
                    </a:cubicBezTo>
                    <a:cubicBezTo>
                      <a:pt x="495" y="813"/>
                      <a:pt x="493" y="814"/>
                      <a:pt x="492" y="814"/>
                    </a:cubicBezTo>
                    <a:cubicBezTo>
                      <a:pt x="491" y="815"/>
                      <a:pt x="488" y="818"/>
                      <a:pt x="487" y="819"/>
                    </a:cubicBezTo>
                    <a:cubicBezTo>
                      <a:pt x="487" y="820"/>
                      <a:pt x="486" y="822"/>
                      <a:pt x="485" y="823"/>
                    </a:cubicBezTo>
                    <a:cubicBezTo>
                      <a:pt x="485" y="823"/>
                      <a:pt x="483" y="824"/>
                      <a:pt x="482" y="824"/>
                    </a:cubicBezTo>
                    <a:cubicBezTo>
                      <a:pt x="480" y="826"/>
                      <a:pt x="475" y="827"/>
                      <a:pt x="473" y="829"/>
                    </a:cubicBezTo>
                    <a:cubicBezTo>
                      <a:pt x="472" y="829"/>
                      <a:pt x="471" y="832"/>
                      <a:pt x="470" y="833"/>
                    </a:cubicBezTo>
                    <a:cubicBezTo>
                      <a:pt x="469" y="834"/>
                      <a:pt x="467" y="837"/>
                      <a:pt x="467" y="838"/>
                    </a:cubicBezTo>
                    <a:cubicBezTo>
                      <a:pt x="466" y="839"/>
                      <a:pt x="463" y="842"/>
                      <a:pt x="462" y="844"/>
                    </a:cubicBezTo>
                    <a:cubicBezTo>
                      <a:pt x="460" y="843"/>
                      <a:pt x="459" y="843"/>
                      <a:pt x="458" y="842"/>
                    </a:cubicBezTo>
                    <a:cubicBezTo>
                      <a:pt x="455" y="841"/>
                      <a:pt x="449" y="838"/>
                      <a:pt x="446" y="837"/>
                    </a:cubicBezTo>
                    <a:cubicBezTo>
                      <a:pt x="444" y="835"/>
                      <a:pt x="441" y="832"/>
                      <a:pt x="439" y="830"/>
                    </a:cubicBezTo>
                    <a:cubicBezTo>
                      <a:pt x="438" y="829"/>
                      <a:pt x="435" y="828"/>
                      <a:pt x="434" y="827"/>
                    </a:cubicBezTo>
                    <a:cubicBezTo>
                      <a:pt x="433" y="827"/>
                      <a:pt x="432" y="825"/>
                      <a:pt x="431" y="824"/>
                    </a:cubicBezTo>
                    <a:cubicBezTo>
                      <a:pt x="430" y="823"/>
                      <a:pt x="430" y="821"/>
                      <a:pt x="430" y="820"/>
                    </a:cubicBezTo>
                    <a:cubicBezTo>
                      <a:pt x="429" y="819"/>
                      <a:pt x="430" y="817"/>
                      <a:pt x="430" y="817"/>
                    </a:cubicBezTo>
                    <a:cubicBezTo>
                      <a:pt x="431" y="816"/>
                      <a:pt x="434" y="815"/>
                      <a:pt x="435" y="814"/>
                    </a:cubicBezTo>
                    <a:cubicBezTo>
                      <a:pt x="437" y="814"/>
                      <a:pt x="439" y="812"/>
                      <a:pt x="441" y="810"/>
                    </a:cubicBezTo>
                    <a:cubicBezTo>
                      <a:pt x="442" y="809"/>
                      <a:pt x="444" y="807"/>
                      <a:pt x="445" y="805"/>
                    </a:cubicBezTo>
                    <a:cubicBezTo>
                      <a:pt x="446" y="804"/>
                      <a:pt x="448" y="802"/>
                      <a:pt x="449" y="801"/>
                    </a:cubicBezTo>
                    <a:cubicBezTo>
                      <a:pt x="450" y="800"/>
                      <a:pt x="453" y="799"/>
                      <a:pt x="454" y="798"/>
                    </a:cubicBezTo>
                    <a:cubicBezTo>
                      <a:pt x="455" y="797"/>
                      <a:pt x="455" y="795"/>
                      <a:pt x="455" y="794"/>
                    </a:cubicBezTo>
                    <a:cubicBezTo>
                      <a:pt x="455" y="793"/>
                      <a:pt x="455" y="791"/>
                      <a:pt x="455" y="790"/>
                    </a:cubicBezTo>
                    <a:cubicBezTo>
                      <a:pt x="456" y="789"/>
                      <a:pt x="459" y="788"/>
                      <a:pt x="459" y="787"/>
                    </a:cubicBezTo>
                    <a:cubicBezTo>
                      <a:pt x="460" y="786"/>
                      <a:pt x="461" y="784"/>
                      <a:pt x="461" y="782"/>
                    </a:cubicBezTo>
                    <a:cubicBezTo>
                      <a:pt x="462" y="781"/>
                      <a:pt x="464" y="779"/>
                      <a:pt x="463" y="777"/>
                    </a:cubicBezTo>
                    <a:cubicBezTo>
                      <a:pt x="463" y="776"/>
                      <a:pt x="461" y="774"/>
                      <a:pt x="461" y="773"/>
                    </a:cubicBezTo>
                    <a:cubicBezTo>
                      <a:pt x="460" y="773"/>
                      <a:pt x="458" y="773"/>
                      <a:pt x="458" y="772"/>
                    </a:cubicBezTo>
                    <a:cubicBezTo>
                      <a:pt x="457" y="771"/>
                      <a:pt x="455" y="769"/>
                      <a:pt x="455" y="768"/>
                    </a:cubicBezTo>
                    <a:cubicBezTo>
                      <a:pt x="455" y="767"/>
                      <a:pt x="455" y="764"/>
                      <a:pt x="455" y="762"/>
                    </a:cubicBezTo>
                    <a:cubicBezTo>
                      <a:pt x="456" y="761"/>
                      <a:pt x="458" y="759"/>
                      <a:pt x="459" y="758"/>
                    </a:cubicBezTo>
                    <a:cubicBezTo>
                      <a:pt x="459" y="756"/>
                      <a:pt x="458" y="753"/>
                      <a:pt x="458" y="751"/>
                    </a:cubicBezTo>
                    <a:cubicBezTo>
                      <a:pt x="458" y="750"/>
                      <a:pt x="460" y="748"/>
                      <a:pt x="460" y="746"/>
                    </a:cubicBezTo>
                    <a:cubicBezTo>
                      <a:pt x="460" y="745"/>
                      <a:pt x="459" y="744"/>
                      <a:pt x="458" y="744"/>
                    </a:cubicBezTo>
                    <a:cubicBezTo>
                      <a:pt x="458" y="743"/>
                      <a:pt x="457" y="741"/>
                      <a:pt x="456" y="741"/>
                    </a:cubicBezTo>
                    <a:cubicBezTo>
                      <a:pt x="454" y="740"/>
                      <a:pt x="451" y="741"/>
                      <a:pt x="450" y="740"/>
                    </a:cubicBezTo>
                    <a:cubicBezTo>
                      <a:pt x="449" y="740"/>
                      <a:pt x="447" y="738"/>
                      <a:pt x="446" y="737"/>
                    </a:cubicBezTo>
                    <a:cubicBezTo>
                      <a:pt x="446" y="736"/>
                      <a:pt x="445" y="733"/>
                      <a:pt x="445" y="731"/>
                    </a:cubicBezTo>
                    <a:cubicBezTo>
                      <a:pt x="445" y="730"/>
                      <a:pt x="447" y="728"/>
                      <a:pt x="447" y="726"/>
                    </a:cubicBezTo>
                    <a:cubicBezTo>
                      <a:pt x="447" y="725"/>
                      <a:pt x="447" y="722"/>
                      <a:pt x="448" y="721"/>
                    </a:cubicBezTo>
                    <a:cubicBezTo>
                      <a:pt x="448" y="720"/>
                      <a:pt x="450" y="718"/>
                      <a:pt x="450" y="717"/>
                    </a:cubicBezTo>
                    <a:cubicBezTo>
                      <a:pt x="451" y="716"/>
                      <a:pt x="449" y="713"/>
                      <a:pt x="449" y="712"/>
                    </a:cubicBezTo>
                    <a:cubicBezTo>
                      <a:pt x="448" y="711"/>
                      <a:pt x="446" y="709"/>
                      <a:pt x="444" y="709"/>
                    </a:cubicBezTo>
                    <a:cubicBezTo>
                      <a:pt x="443" y="708"/>
                      <a:pt x="440" y="709"/>
                      <a:pt x="438" y="709"/>
                    </a:cubicBezTo>
                    <a:cubicBezTo>
                      <a:pt x="437" y="709"/>
                      <a:pt x="434" y="710"/>
                      <a:pt x="433" y="710"/>
                    </a:cubicBezTo>
                    <a:cubicBezTo>
                      <a:pt x="432" y="710"/>
                      <a:pt x="430" y="709"/>
                      <a:pt x="429" y="709"/>
                    </a:cubicBezTo>
                    <a:cubicBezTo>
                      <a:pt x="427" y="708"/>
                      <a:pt x="424" y="705"/>
                      <a:pt x="423" y="704"/>
                    </a:cubicBezTo>
                    <a:cubicBezTo>
                      <a:pt x="422" y="703"/>
                      <a:pt x="420" y="700"/>
                      <a:pt x="419" y="699"/>
                    </a:cubicBezTo>
                    <a:cubicBezTo>
                      <a:pt x="418" y="698"/>
                      <a:pt x="416" y="697"/>
                      <a:pt x="415" y="697"/>
                    </a:cubicBezTo>
                    <a:cubicBezTo>
                      <a:pt x="414" y="697"/>
                      <a:pt x="412" y="698"/>
                      <a:pt x="411" y="699"/>
                    </a:cubicBezTo>
                    <a:cubicBezTo>
                      <a:pt x="410" y="699"/>
                      <a:pt x="408" y="701"/>
                      <a:pt x="406" y="702"/>
                    </a:cubicBezTo>
                    <a:cubicBezTo>
                      <a:pt x="406" y="702"/>
                      <a:pt x="404" y="703"/>
                      <a:pt x="403" y="703"/>
                    </a:cubicBezTo>
                    <a:cubicBezTo>
                      <a:pt x="401" y="704"/>
                      <a:pt x="397" y="707"/>
                      <a:pt x="395" y="708"/>
                    </a:cubicBezTo>
                    <a:cubicBezTo>
                      <a:pt x="394" y="708"/>
                      <a:pt x="391" y="710"/>
                      <a:pt x="390" y="710"/>
                    </a:cubicBezTo>
                    <a:cubicBezTo>
                      <a:pt x="389" y="709"/>
                      <a:pt x="387" y="707"/>
                      <a:pt x="386" y="706"/>
                    </a:cubicBezTo>
                    <a:cubicBezTo>
                      <a:pt x="384" y="705"/>
                      <a:pt x="381" y="704"/>
                      <a:pt x="379" y="704"/>
                    </a:cubicBezTo>
                    <a:cubicBezTo>
                      <a:pt x="377" y="704"/>
                      <a:pt x="374" y="704"/>
                      <a:pt x="372" y="705"/>
                    </a:cubicBezTo>
                    <a:cubicBezTo>
                      <a:pt x="371" y="705"/>
                      <a:pt x="369" y="706"/>
                      <a:pt x="368" y="706"/>
                    </a:cubicBezTo>
                    <a:cubicBezTo>
                      <a:pt x="367" y="707"/>
                      <a:pt x="368" y="711"/>
                      <a:pt x="366" y="711"/>
                    </a:cubicBezTo>
                    <a:cubicBezTo>
                      <a:pt x="366" y="712"/>
                      <a:pt x="364" y="711"/>
                      <a:pt x="363" y="711"/>
                    </a:cubicBezTo>
                    <a:cubicBezTo>
                      <a:pt x="361" y="710"/>
                      <a:pt x="360" y="707"/>
                      <a:pt x="359" y="705"/>
                    </a:cubicBezTo>
                    <a:cubicBezTo>
                      <a:pt x="358" y="703"/>
                      <a:pt x="358" y="698"/>
                      <a:pt x="357" y="696"/>
                    </a:cubicBezTo>
                    <a:cubicBezTo>
                      <a:pt x="357" y="695"/>
                      <a:pt x="355" y="693"/>
                      <a:pt x="354" y="693"/>
                    </a:cubicBezTo>
                    <a:cubicBezTo>
                      <a:pt x="353" y="693"/>
                      <a:pt x="351" y="693"/>
                      <a:pt x="350" y="694"/>
                    </a:cubicBezTo>
                    <a:cubicBezTo>
                      <a:pt x="349" y="694"/>
                      <a:pt x="347" y="697"/>
                      <a:pt x="345" y="697"/>
                    </a:cubicBezTo>
                    <a:cubicBezTo>
                      <a:pt x="344" y="698"/>
                      <a:pt x="341" y="698"/>
                      <a:pt x="340" y="697"/>
                    </a:cubicBezTo>
                    <a:cubicBezTo>
                      <a:pt x="338" y="697"/>
                      <a:pt x="336" y="695"/>
                      <a:pt x="334" y="695"/>
                    </a:cubicBezTo>
                    <a:cubicBezTo>
                      <a:pt x="333" y="694"/>
                      <a:pt x="330" y="692"/>
                      <a:pt x="329" y="692"/>
                    </a:cubicBezTo>
                    <a:cubicBezTo>
                      <a:pt x="327" y="692"/>
                      <a:pt x="323" y="692"/>
                      <a:pt x="322" y="692"/>
                    </a:cubicBezTo>
                    <a:cubicBezTo>
                      <a:pt x="320" y="691"/>
                      <a:pt x="318" y="690"/>
                      <a:pt x="317" y="690"/>
                    </a:cubicBezTo>
                    <a:cubicBezTo>
                      <a:pt x="316" y="689"/>
                      <a:pt x="313" y="687"/>
                      <a:pt x="312" y="686"/>
                    </a:cubicBezTo>
                    <a:cubicBezTo>
                      <a:pt x="312" y="685"/>
                      <a:pt x="312" y="683"/>
                      <a:pt x="311" y="683"/>
                    </a:cubicBezTo>
                    <a:cubicBezTo>
                      <a:pt x="310" y="682"/>
                      <a:pt x="307" y="680"/>
                      <a:pt x="305" y="680"/>
                    </a:cubicBezTo>
                    <a:cubicBezTo>
                      <a:pt x="304" y="679"/>
                      <a:pt x="301" y="680"/>
                      <a:pt x="299" y="680"/>
                    </a:cubicBezTo>
                    <a:cubicBezTo>
                      <a:pt x="299" y="680"/>
                      <a:pt x="297" y="681"/>
                      <a:pt x="296" y="682"/>
                    </a:cubicBezTo>
                    <a:cubicBezTo>
                      <a:pt x="295" y="683"/>
                      <a:pt x="294" y="687"/>
                      <a:pt x="293" y="688"/>
                    </a:cubicBezTo>
                    <a:cubicBezTo>
                      <a:pt x="292" y="688"/>
                      <a:pt x="290" y="689"/>
                      <a:pt x="289" y="689"/>
                    </a:cubicBezTo>
                    <a:cubicBezTo>
                      <a:pt x="287" y="690"/>
                      <a:pt x="285" y="692"/>
                      <a:pt x="284" y="692"/>
                    </a:cubicBezTo>
                    <a:cubicBezTo>
                      <a:pt x="282" y="693"/>
                      <a:pt x="279" y="693"/>
                      <a:pt x="278" y="692"/>
                    </a:cubicBezTo>
                    <a:cubicBezTo>
                      <a:pt x="276" y="692"/>
                      <a:pt x="274" y="691"/>
                      <a:pt x="272" y="691"/>
                    </a:cubicBezTo>
                    <a:cubicBezTo>
                      <a:pt x="271" y="690"/>
                      <a:pt x="268" y="689"/>
                      <a:pt x="267" y="688"/>
                    </a:cubicBezTo>
                    <a:cubicBezTo>
                      <a:pt x="266" y="688"/>
                      <a:pt x="263" y="687"/>
                      <a:pt x="262" y="686"/>
                    </a:cubicBezTo>
                    <a:cubicBezTo>
                      <a:pt x="262" y="685"/>
                      <a:pt x="262" y="683"/>
                      <a:pt x="262" y="682"/>
                    </a:cubicBezTo>
                    <a:cubicBezTo>
                      <a:pt x="261" y="680"/>
                      <a:pt x="260" y="677"/>
                      <a:pt x="259" y="676"/>
                    </a:cubicBezTo>
                    <a:cubicBezTo>
                      <a:pt x="259" y="676"/>
                      <a:pt x="257" y="675"/>
                      <a:pt x="257" y="675"/>
                    </a:cubicBezTo>
                    <a:cubicBezTo>
                      <a:pt x="256" y="676"/>
                      <a:pt x="255" y="677"/>
                      <a:pt x="254" y="678"/>
                    </a:cubicBezTo>
                    <a:cubicBezTo>
                      <a:pt x="254" y="679"/>
                      <a:pt x="253" y="682"/>
                      <a:pt x="253" y="683"/>
                    </a:cubicBezTo>
                    <a:cubicBezTo>
                      <a:pt x="252" y="684"/>
                      <a:pt x="250" y="686"/>
                      <a:pt x="249" y="686"/>
                    </a:cubicBezTo>
                    <a:cubicBezTo>
                      <a:pt x="248" y="686"/>
                      <a:pt x="245" y="686"/>
                      <a:pt x="243" y="685"/>
                    </a:cubicBezTo>
                    <a:cubicBezTo>
                      <a:pt x="241" y="684"/>
                      <a:pt x="239" y="681"/>
                      <a:pt x="237" y="680"/>
                    </a:cubicBezTo>
                    <a:cubicBezTo>
                      <a:pt x="236" y="679"/>
                      <a:pt x="233" y="678"/>
                      <a:pt x="231" y="677"/>
                    </a:cubicBezTo>
                    <a:cubicBezTo>
                      <a:pt x="229" y="676"/>
                      <a:pt x="225" y="675"/>
                      <a:pt x="223" y="673"/>
                    </a:cubicBezTo>
                    <a:cubicBezTo>
                      <a:pt x="222" y="672"/>
                      <a:pt x="220" y="670"/>
                      <a:pt x="219" y="670"/>
                    </a:cubicBezTo>
                    <a:cubicBezTo>
                      <a:pt x="217" y="669"/>
                      <a:pt x="213" y="667"/>
                      <a:pt x="211" y="667"/>
                    </a:cubicBezTo>
                    <a:cubicBezTo>
                      <a:pt x="209" y="667"/>
                      <a:pt x="206" y="667"/>
                      <a:pt x="204" y="668"/>
                    </a:cubicBezTo>
                    <a:cubicBezTo>
                      <a:pt x="204" y="669"/>
                      <a:pt x="204" y="672"/>
                      <a:pt x="204" y="673"/>
                    </a:cubicBezTo>
                    <a:cubicBezTo>
                      <a:pt x="203" y="674"/>
                      <a:pt x="200" y="676"/>
                      <a:pt x="199" y="677"/>
                    </a:cubicBezTo>
                    <a:cubicBezTo>
                      <a:pt x="198" y="677"/>
                      <a:pt x="195" y="676"/>
                      <a:pt x="194" y="675"/>
                    </a:cubicBezTo>
                    <a:cubicBezTo>
                      <a:pt x="193" y="675"/>
                      <a:pt x="191" y="674"/>
                      <a:pt x="190" y="674"/>
                    </a:cubicBezTo>
                    <a:cubicBezTo>
                      <a:pt x="189" y="674"/>
                      <a:pt x="187" y="674"/>
                      <a:pt x="186" y="674"/>
                    </a:cubicBezTo>
                    <a:cubicBezTo>
                      <a:pt x="184" y="674"/>
                      <a:pt x="182" y="673"/>
                      <a:pt x="181" y="673"/>
                    </a:cubicBezTo>
                    <a:cubicBezTo>
                      <a:pt x="180" y="673"/>
                      <a:pt x="179" y="675"/>
                      <a:pt x="179" y="675"/>
                    </a:cubicBezTo>
                    <a:cubicBezTo>
                      <a:pt x="178" y="675"/>
                      <a:pt x="175" y="674"/>
                      <a:pt x="174" y="673"/>
                    </a:cubicBezTo>
                    <a:cubicBezTo>
                      <a:pt x="172" y="672"/>
                      <a:pt x="170" y="668"/>
                      <a:pt x="168" y="667"/>
                    </a:cubicBezTo>
                    <a:cubicBezTo>
                      <a:pt x="167" y="666"/>
                      <a:pt x="163" y="665"/>
                      <a:pt x="161" y="664"/>
                    </a:cubicBezTo>
                    <a:cubicBezTo>
                      <a:pt x="160" y="664"/>
                      <a:pt x="157" y="663"/>
                      <a:pt x="156" y="663"/>
                    </a:cubicBezTo>
                    <a:cubicBezTo>
                      <a:pt x="153" y="662"/>
                      <a:pt x="148" y="662"/>
                      <a:pt x="146" y="661"/>
                    </a:cubicBezTo>
                    <a:cubicBezTo>
                      <a:pt x="144" y="660"/>
                      <a:pt x="141" y="658"/>
                      <a:pt x="140" y="657"/>
                    </a:cubicBezTo>
                    <a:cubicBezTo>
                      <a:pt x="138" y="656"/>
                      <a:pt x="135" y="653"/>
                      <a:pt x="133" y="652"/>
                    </a:cubicBezTo>
                    <a:cubicBezTo>
                      <a:pt x="132" y="651"/>
                      <a:pt x="129" y="650"/>
                      <a:pt x="128" y="650"/>
                    </a:cubicBezTo>
                    <a:cubicBezTo>
                      <a:pt x="127" y="650"/>
                      <a:pt x="124" y="650"/>
                      <a:pt x="123" y="650"/>
                    </a:cubicBezTo>
                    <a:cubicBezTo>
                      <a:pt x="122" y="650"/>
                      <a:pt x="119" y="651"/>
                      <a:pt x="118" y="652"/>
                    </a:cubicBezTo>
                    <a:cubicBezTo>
                      <a:pt x="118" y="653"/>
                      <a:pt x="117" y="654"/>
                      <a:pt x="117" y="655"/>
                    </a:cubicBezTo>
                    <a:cubicBezTo>
                      <a:pt x="117" y="657"/>
                      <a:pt x="119" y="659"/>
                      <a:pt x="119" y="660"/>
                    </a:cubicBezTo>
                    <a:cubicBezTo>
                      <a:pt x="119" y="661"/>
                      <a:pt x="117" y="662"/>
                      <a:pt x="116" y="662"/>
                    </a:cubicBezTo>
                    <a:cubicBezTo>
                      <a:pt x="115" y="662"/>
                      <a:pt x="113" y="661"/>
                      <a:pt x="113" y="660"/>
                    </a:cubicBezTo>
                    <a:cubicBezTo>
                      <a:pt x="112" y="660"/>
                      <a:pt x="110" y="658"/>
                      <a:pt x="109" y="657"/>
                    </a:cubicBezTo>
                    <a:cubicBezTo>
                      <a:pt x="108" y="656"/>
                      <a:pt x="104" y="656"/>
                      <a:pt x="103" y="654"/>
                    </a:cubicBezTo>
                    <a:cubicBezTo>
                      <a:pt x="102" y="654"/>
                      <a:pt x="101" y="652"/>
                      <a:pt x="100" y="651"/>
                    </a:cubicBezTo>
                    <a:cubicBezTo>
                      <a:pt x="99" y="650"/>
                      <a:pt x="98" y="648"/>
                      <a:pt x="97" y="648"/>
                    </a:cubicBezTo>
                    <a:cubicBezTo>
                      <a:pt x="96" y="646"/>
                      <a:pt x="93" y="643"/>
                      <a:pt x="91" y="642"/>
                    </a:cubicBezTo>
                    <a:cubicBezTo>
                      <a:pt x="90" y="640"/>
                      <a:pt x="86" y="639"/>
                      <a:pt x="85" y="638"/>
                    </a:cubicBezTo>
                    <a:cubicBezTo>
                      <a:pt x="84" y="637"/>
                      <a:pt x="82" y="634"/>
                      <a:pt x="82" y="633"/>
                    </a:cubicBezTo>
                    <a:cubicBezTo>
                      <a:pt x="81" y="631"/>
                      <a:pt x="82" y="627"/>
                      <a:pt x="81" y="625"/>
                    </a:cubicBezTo>
                    <a:cubicBezTo>
                      <a:pt x="80" y="624"/>
                      <a:pt x="78" y="621"/>
                      <a:pt x="77" y="620"/>
                    </a:cubicBezTo>
                    <a:cubicBezTo>
                      <a:pt x="76" y="619"/>
                      <a:pt x="75" y="617"/>
                      <a:pt x="74" y="616"/>
                    </a:cubicBezTo>
                    <a:cubicBezTo>
                      <a:pt x="73" y="614"/>
                      <a:pt x="72" y="611"/>
                      <a:pt x="71" y="610"/>
                    </a:cubicBezTo>
                    <a:cubicBezTo>
                      <a:pt x="70" y="609"/>
                      <a:pt x="68" y="609"/>
                      <a:pt x="67" y="608"/>
                    </a:cubicBezTo>
                    <a:cubicBezTo>
                      <a:pt x="66" y="607"/>
                      <a:pt x="65" y="607"/>
                      <a:pt x="64" y="606"/>
                    </a:cubicBezTo>
                    <a:cubicBezTo>
                      <a:pt x="64" y="605"/>
                      <a:pt x="63" y="604"/>
                      <a:pt x="63" y="603"/>
                    </a:cubicBezTo>
                    <a:cubicBezTo>
                      <a:pt x="62" y="602"/>
                      <a:pt x="61" y="599"/>
                      <a:pt x="60" y="597"/>
                    </a:cubicBezTo>
                    <a:cubicBezTo>
                      <a:pt x="58" y="595"/>
                      <a:pt x="55" y="591"/>
                      <a:pt x="54" y="589"/>
                    </a:cubicBezTo>
                    <a:cubicBezTo>
                      <a:pt x="51" y="586"/>
                      <a:pt x="47" y="582"/>
                      <a:pt x="45" y="579"/>
                    </a:cubicBezTo>
                    <a:cubicBezTo>
                      <a:pt x="43" y="578"/>
                      <a:pt x="41" y="573"/>
                      <a:pt x="38" y="573"/>
                    </a:cubicBezTo>
                    <a:cubicBezTo>
                      <a:pt x="37" y="572"/>
                      <a:pt x="33" y="573"/>
                      <a:pt x="32" y="572"/>
                    </a:cubicBezTo>
                    <a:cubicBezTo>
                      <a:pt x="30" y="572"/>
                      <a:pt x="28" y="570"/>
                      <a:pt x="27" y="569"/>
                    </a:cubicBezTo>
                    <a:cubicBezTo>
                      <a:pt x="25" y="567"/>
                      <a:pt x="24" y="564"/>
                      <a:pt x="23" y="562"/>
                    </a:cubicBezTo>
                    <a:cubicBezTo>
                      <a:pt x="22" y="561"/>
                      <a:pt x="20" y="557"/>
                      <a:pt x="21" y="555"/>
                    </a:cubicBezTo>
                    <a:cubicBezTo>
                      <a:pt x="22" y="554"/>
                      <a:pt x="26" y="555"/>
                      <a:pt x="26" y="553"/>
                    </a:cubicBezTo>
                    <a:cubicBezTo>
                      <a:pt x="27" y="552"/>
                      <a:pt x="27" y="549"/>
                      <a:pt x="26" y="548"/>
                    </a:cubicBezTo>
                    <a:cubicBezTo>
                      <a:pt x="25" y="547"/>
                      <a:pt x="23" y="545"/>
                      <a:pt x="22" y="545"/>
                    </a:cubicBezTo>
                    <a:cubicBezTo>
                      <a:pt x="21" y="544"/>
                      <a:pt x="18" y="543"/>
                      <a:pt x="16" y="542"/>
                    </a:cubicBezTo>
                    <a:cubicBezTo>
                      <a:pt x="15" y="542"/>
                      <a:pt x="13" y="543"/>
                      <a:pt x="12" y="542"/>
                    </a:cubicBezTo>
                    <a:cubicBezTo>
                      <a:pt x="10" y="542"/>
                      <a:pt x="7" y="541"/>
                      <a:pt x="6" y="540"/>
                    </a:cubicBezTo>
                    <a:cubicBezTo>
                      <a:pt x="5" y="539"/>
                      <a:pt x="4" y="536"/>
                      <a:pt x="4" y="535"/>
                    </a:cubicBezTo>
                    <a:cubicBezTo>
                      <a:pt x="4" y="534"/>
                      <a:pt x="5" y="531"/>
                      <a:pt x="4" y="530"/>
                    </a:cubicBezTo>
                    <a:cubicBezTo>
                      <a:pt x="4" y="529"/>
                      <a:pt x="1" y="529"/>
                      <a:pt x="1" y="528"/>
                    </a:cubicBezTo>
                    <a:cubicBezTo>
                      <a:pt x="1" y="527"/>
                      <a:pt x="1" y="527"/>
                      <a:pt x="0" y="527"/>
                    </a:cubicBezTo>
                    <a:cubicBezTo>
                      <a:pt x="1" y="527"/>
                      <a:pt x="2" y="527"/>
                      <a:pt x="3" y="527"/>
                    </a:cubicBezTo>
                    <a:cubicBezTo>
                      <a:pt x="4" y="527"/>
                      <a:pt x="7" y="527"/>
                      <a:pt x="9" y="527"/>
                    </a:cubicBezTo>
                    <a:cubicBezTo>
                      <a:pt x="10" y="527"/>
                      <a:pt x="13" y="525"/>
                      <a:pt x="14" y="524"/>
                    </a:cubicBezTo>
                    <a:cubicBezTo>
                      <a:pt x="15" y="523"/>
                      <a:pt x="16" y="520"/>
                      <a:pt x="17" y="518"/>
                    </a:cubicBezTo>
                    <a:cubicBezTo>
                      <a:pt x="18" y="517"/>
                      <a:pt x="20" y="515"/>
                      <a:pt x="20" y="513"/>
                    </a:cubicBezTo>
                    <a:cubicBezTo>
                      <a:pt x="21" y="512"/>
                      <a:pt x="21" y="509"/>
                      <a:pt x="21" y="508"/>
                    </a:cubicBezTo>
                    <a:cubicBezTo>
                      <a:pt x="22" y="507"/>
                      <a:pt x="23" y="506"/>
                      <a:pt x="23" y="505"/>
                    </a:cubicBezTo>
                    <a:cubicBezTo>
                      <a:pt x="25" y="504"/>
                      <a:pt x="26" y="500"/>
                      <a:pt x="28" y="498"/>
                    </a:cubicBezTo>
                    <a:cubicBezTo>
                      <a:pt x="29" y="497"/>
                      <a:pt x="31" y="496"/>
                      <a:pt x="32" y="496"/>
                    </a:cubicBezTo>
                    <a:cubicBezTo>
                      <a:pt x="33" y="496"/>
                      <a:pt x="36" y="496"/>
                      <a:pt x="38" y="496"/>
                    </a:cubicBezTo>
                    <a:cubicBezTo>
                      <a:pt x="39" y="496"/>
                      <a:pt x="41" y="497"/>
                      <a:pt x="42" y="498"/>
                    </a:cubicBezTo>
                    <a:cubicBezTo>
                      <a:pt x="43" y="498"/>
                      <a:pt x="46" y="498"/>
                      <a:pt x="46" y="498"/>
                    </a:cubicBezTo>
                    <a:cubicBezTo>
                      <a:pt x="48" y="497"/>
                      <a:pt x="48" y="494"/>
                      <a:pt x="49" y="493"/>
                    </a:cubicBezTo>
                    <a:cubicBezTo>
                      <a:pt x="50" y="493"/>
                      <a:pt x="52" y="492"/>
                      <a:pt x="52" y="491"/>
                    </a:cubicBezTo>
                    <a:cubicBezTo>
                      <a:pt x="53" y="490"/>
                      <a:pt x="53" y="488"/>
                      <a:pt x="52" y="486"/>
                    </a:cubicBezTo>
                    <a:cubicBezTo>
                      <a:pt x="52" y="485"/>
                      <a:pt x="51" y="483"/>
                      <a:pt x="50" y="482"/>
                    </a:cubicBezTo>
                    <a:cubicBezTo>
                      <a:pt x="48" y="482"/>
                      <a:pt x="45" y="481"/>
                      <a:pt x="44" y="481"/>
                    </a:cubicBezTo>
                    <a:cubicBezTo>
                      <a:pt x="43" y="480"/>
                      <a:pt x="40" y="479"/>
                      <a:pt x="39" y="478"/>
                    </a:cubicBezTo>
                    <a:cubicBezTo>
                      <a:pt x="39" y="477"/>
                      <a:pt x="38" y="475"/>
                      <a:pt x="37" y="474"/>
                    </a:cubicBezTo>
                    <a:cubicBezTo>
                      <a:pt x="37" y="473"/>
                      <a:pt x="36" y="472"/>
                      <a:pt x="36" y="471"/>
                    </a:cubicBezTo>
                    <a:cubicBezTo>
                      <a:pt x="36" y="470"/>
                      <a:pt x="38" y="469"/>
                      <a:pt x="38" y="469"/>
                    </a:cubicBezTo>
                    <a:cubicBezTo>
                      <a:pt x="38" y="468"/>
                      <a:pt x="37" y="466"/>
                      <a:pt x="37" y="465"/>
                    </a:cubicBezTo>
                    <a:cubicBezTo>
                      <a:pt x="37" y="464"/>
                      <a:pt x="37" y="462"/>
                      <a:pt x="37" y="461"/>
                    </a:cubicBezTo>
                    <a:cubicBezTo>
                      <a:pt x="37" y="460"/>
                      <a:pt x="36" y="457"/>
                      <a:pt x="37" y="455"/>
                    </a:cubicBezTo>
                    <a:cubicBezTo>
                      <a:pt x="37" y="454"/>
                      <a:pt x="38" y="453"/>
                      <a:pt x="39" y="452"/>
                    </a:cubicBezTo>
                    <a:cubicBezTo>
                      <a:pt x="40" y="452"/>
                      <a:pt x="42" y="453"/>
                      <a:pt x="42" y="453"/>
                    </a:cubicBezTo>
                    <a:cubicBezTo>
                      <a:pt x="43" y="453"/>
                      <a:pt x="46" y="454"/>
                      <a:pt x="47" y="454"/>
                    </a:cubicBezTo>
                    <a:cubicBezTo>
                      <a:pt x="47" y="455"/>
                      <a:pt x="46" y="457"/>
                      <a:pt x="47" y="457"/>
                    </a:cubicBezTo>
                    <a:cubicBezTo>
                      <a:pt x="47" y="459"/>
                      <a:pt x="49" y="461"/>
                      <a:pt x="50" y="461"/>
                    </a:cubicBezTo>
                    <a:cubicBezTo>
                      <a:pt x="51" y="462"/>
                      <a:pt x="54" y="463"/>
                      <a:pt x="55" y="462"/>
                    </a:cubicBezTo>
                    <a:cubicBezTo>
                      <a:pt x="56" y="462"/>
                      <a:pt x="57" y="461"/>
                      <a:pt x="58" y="460"/>
                    </a:cubicBezTo>
                    <a:cubicBezTo>
                      <a:pt x="59" y="460"/>
                      <a:pt x="60" y="461"/>
                      <a:pt x="60" y="461"/>
                    </a:cubicBezTo>
                    <a:cubicBezTo>
                      <a:pt x="61" y="460"/>
                      <a:pt x="63" y="458"/>
                      <a:pt x="63" y="457"/>
                    </a:cubicBezTo>
                    <a:cubicBezTo>
                      <a:pt x="63" y="457"/>
                      <a:pt x="62" y="455"/>
                      <a:pt x="62" y="454"/>
                    </a:cubicBezTo>
                    <a:cubicBezTo>
                      <a:pt x="61" y="453"/>
                      <a:pt x="59" y="453"/>
                      <a:pt x="58" y="452"/>
                    </a:cubicBezTo>
                    <a:cubicBezTo>
                      <a:pt x="57" y="452"/>
                      <a:pt x="55" y="451"/>
                      <a:pt x="55" y="450"/>
                    </a:cubicBezTo>
                    <a:cubicBezTo>
                      <a:pt x="55" y="449"/>
                      <a:pt x="55" y="447"/>
                      <a:pt x="55" y="446"/>
                    </a:cubicBezTo>
                    <a:cubicBezTo>
                      <a:pt x="56" y="445"/>
                      <a:pt x="58" y="444"/>
                      <a:pt x="59" y="443"/>
                    </a:cubicBezTo>
                    <a:cubicBezTo>
                      <a:pt x="60" y="442"/>
                      <a:pt x="62" y="441"/>
                      <a:pt x="63" y="440"/>
                    </a:cubicBezTo>
                    <a:cubicBezTo>
                      <a:pt x="63" y="438"/>
                      <a:pt x="63" y="436"/>
                      <a:pt x="64" y="435"/>
                    </a:cubicBezTo>
                    <a:cubicBezTo>
                      <a:pt x="65" y="434"/>
                      <a:pt x="67" y="433"/>
                      <a:pt x="68" y="432"/>
                    </a:cubicBezTo>
                    <a:cubicBezTo>
                      <a:pt x="68" y="431"/>
                      <a:pt x="69" y="429"/>
                      <a:pt x="70" y="428"/>
                    </a:cubicBezTo>
                    <a:cubicBezTo>
                      <a:pt x="70" y="428"/>
                      <a:pt x="72" y="427"/>
                      <a:pt x="72" y="427"/>
                    </a:cubicBezTo>
                    <a:cubicBezTo>
                      <a:pt x="73" y="426"/>
                      <a:pt x="75" y="425"/>
                      <a:pt x="76" y="425"/>
                    </a:cubicBezTo>
                    <a:cubicBezTo>
                      <a:pt x="78" y="425"/>
                      <a:pt x="81" y="425"/>
                      <a:pt x="82" y="426"/>
                    </a:cubicBezTo>
                    <a:cubicBezTo>
                      <a:pt x="83" y="426"/>
                      <a:pt x="85" y="429"/>
                      <a:pt x="86" y="429"/>
                    </a:cubicBezTo>
                    <a:cubicBezTo>
                      <a:pt x="87" y="430"/>
                      <a:pt x="90" y="431"/>
                      <a:pt x="91" y="431"/>
                    </a:cubicBezTo>
                    <a:cubicBezTo>
                      <a:pt x="92" y="431"/>
                      <a:pt x="95" y="431"/>
                      <a:pt x="96" y="430"/>
                    </a:cubicBezTo>
                    <a:cubicBezTo>
                      <a:pt x="97" y="430"/>
                      <a:pt x="97" y="428"/>
                      <a:pt x="97" y="427"/>
                    </a:cubicBezTo>
                    <a:cubicBezTo>
                      <a:pt x="97" y="426"/>
                      <a:pt x="97" y="424"/>
                      <a:pt x="96" y="423"/>
                    </a:cubicBezTo>
                    <a:cubicBezTo>
                      <a:pt x="96" y="423"/>
                      <a:pt x="95" y="422"/>
                      <a:pt x="95" y="421"/>
                    </a:cubicBezTo>
                    <a:cubicBezTo>
                      <a:pt x="94" y="420"/>
                      <a:pt x="96" y="417"/>
                      <a:pt x="96" y="416"/>
                    </a:cubicBezTo>
                    <a:cubicBezTo>
                      <a:pt x="96" y="414"/>
                      <a:pt x="97" y="411"/>
                      <a:pt x="96" y="410"/>
                    </a:cubicBezTo>
                    <a:cubicBezTo>
                      <a:pt x="96" y="409"/>
                      <a:pt x="93" y="408"/>
                      <a:pt x="93" y="407"/>
                    </a:cubicBezTo>
                    <a:cubicBezTo>
                      <a:pt x="92" y="406"/>
                      <a:pt x="92" y="404"/>
                      <a:pt x="92" y="403"/>
                    </a:cubicBezTo>
                    <a:cubicBezTo>
                      <a:pt x="92" y="402"/>
                      <a:pt x="92" y="399"/>
                      <a:pt x="92" y="398"/>
                    </a:cubicBezTo>
                    <a:cubicBezTo>
                      <a:pt x="93" y="398"/>
                      <a:pt x="95" y="396"/>
                      <a:pt x="96" y="396"/>
                    </a:cubicBezTo>
                    <a:cubicBezTo>
                      <a:pt x="97" y="396"/>
                      <a:pt x="99" y="396"/>
                      <a:pt x="100" y="396"/>
                    </a:cubicBezTo>
                    <a:cubicBezTo>
                      <a:pt x="101" y="396"/>
                      <a:pt x="104" y="395"/>
                      <a:pt x="105" y="395"/>
                    </a:cubicBezTo>
                    <a:cubicBezTo>
                      <a:pt x="106" y="394"/>
                      <a:pt x="108" y="390"/>
                      <a:pt x="109" y="389"/>
                    </a:cubicBezTo>
                    <a:cubicBezTo>
                      <a:pt x="109" y="388"/>
                      <a:pt x="110" y="386"/>
                      <a:pt x="111" y="385"/>
                    </a:cubicBezTo>
                    <a:cubicBezTo>
                      <a:pt x="112" y="384"/>
                      <a:pt x="114" y="384"/>
                      <a:pt x="114" y="383"/>
                    </a:cubicBezTo>
                    <a:cubicBezTo>
                      <a:pt x="115" y="382"/>
                      <a:pt x="116" y="380"/>
                      <a:pt x="116" y="379"/>
                    </a:cubicBezTo>
                    <a:cubicBezTo>
                      <a:pt x="116" y="378"/>
                      <a:pt x="116" y="375"/>
                      <a:pt x="115" y="374"/>
                    </a:cubicBezTo>
                    <a:cubicBezTo>
                      <a:pt x="114" y="373"/>
                      <a:pt x="113" y="373"/>
                      <a:pt x="112" y="373"/>
                    </a:cubicBezTo>
                    <a:cubicBezTo>
                      <a:pt x="112" y="373"/>
                      <a:pt x="110" y="374"/>
                      <a:pt x="110" y="374"/>
                    </a:cubicBezTo>
                    <a:cubicBezTo>
                      <a:pt x="109" y="374"/>
                      <a:pt x="106" y="373"/>
                      <a:pt x="105" y="374"/>
                    </a:cubicBezTo>
                    <a:cubicBezTo>
                      <a:pt x="103" y="374"/>
                      <a:pt x="101" y="376"/>
                      <a:pt x="100" y="376"/>
                    </a:cubicBezTo>
                    <a:cubicBezTo>
                      <a:pt x="99" y="377"/>
                      <a:pt x="98" y="379"/>
                      <a:pt x="97" y="379"/>
                    </a:cubicBezTo>
                    <a:cubicBezTo>
                      <a:pt x="96" y="379"/>
                      <a:pt x="94" y="379"/>
                      <a:pt x="93" y="379"/>
                    </a:cubicBezTo>
                    <a:cubicBezTo>
                      <a:pt x="92" y="379"/>
                      <a:pt x="89" y="379"/>
                      <a:pt x="88" y="379"/>
                    </a:cubicBezTo>
                    <a:cubicBezTo>
                      <a:pt x="87" y="379"/>
                      <a:pt x="85" y="380"/>
                      <a:pt x="84" y="380"/>
                    </a:cubicBezTo>
                    <a:cubicBezTo>
                      <a:pt x="82" y="380"/>
                      <a:pt x="80" y="380"/>
                      <a:pt x="79" y="380"/>
                    </a:cubicBezTo>
                    <a:cubicBezTo>
                      <a:pt x="77" y="379"/>
                      <a:pt x="73" y="376"/>
                      <a:pt x="72" y="375"/>
                    </a:cubicBezTo>
                    <a:cubicBezTo>
                      <a:pt x="70" y="374"/>
                      <a:pt x="66" y="371"/>
                      <a:pt x="66" y="369"/>
                    </a:cubicBezTo>
                    <a:cubicBezTo>
                      <a:pt x="65" y="368"/>
                      <a:pt x="66" y="365"/>
                      <a:pt x="66" y="364"/>
                    </a:cubicBezTo>
                    <a:cubicBezTo>
                      <a:pt x="66" y="362"/>
                      <a:pt x="65" y="359"/>
                      <a:pt x="64" y="357"/>
                    </a:cubicBezTo>
                    <a:cubicBezTo>
                      <a:pt x="63" y="355"/>
                      <a:pt x="61" y="351"/>
                      <a:pt x="59" y="350"/>
                    </a:cubicBezTo>
                    <a:cubicBezTo>
                      <a:pt x="57" y="348"/>
                      <a:pt x="53" y="346"/>
                      <a:pt x="51" y="344"/>
                    </a:cubicBezTo>
                    <a:cubicBezTo>
                      <a:pt x="50" y="343"/>
                      <a:pt x="46" y="341"/>
                      <a:pt x="45" y="339"/>
                    </a:cubicBezTo>
                    <a:cubicBezTo>
                      <a:pt x="44" y="337"/>
                      <a:pt x="42" y="332"/>
                      <a:pt x="41" y="330"/>
                    </a:cubicBezTo>
                    <a:cubicBezTo>
                      <a:pt x="40" y="327"/>
                      <a:pt x="38" y="322"/>
                      <a:pt x="36" y="319"/>
                    </a:cubicBezTo>
                    <a:cubicBezTo>
                      <a:pt x="36" y="317"/>
                      <a:pt x="33" y="315"/>
                      <a:pt x="33" y="313"/>
                    </a:cubicBezTo>
                    <a:cubicBezTo>
                      <a:pt x="32" y="313"/>
                      <a:pt x="32" y="311"/>
                      <a:pt x="32" y="310"/>
                    </a:cubicBezTo>
                    <a:cubicBezTo>
                      <a:pt x="32" y="308"/>
                      <a:pt x="33" y="305"/>
                      <a:pt x="34" y="304"/>
                    </a:cubicBezTo>
                    <a:cubicBezTo>
                      <a:pt x="35" y="303"/>
                      <a:pt x="38" y="302"/>
                      <a:pt x="39" y="301"/>
                    </a:cubicBezTo>
                    <a:cubicBezTo>
                      <a:pt x="40" y="300"/>
                      <a:pt x="43" y="297"/>
                      <a:pt x="44" y="296"/>
                    </a:cubicBezTo>
                    <a:cubicBezTo>
                      <a:pt x="45" y="294"/>
                      <a:pt x="45" y="291"/>
                      <a:pt x="45" y="289"/>
                    </a:cubicBezTo>
                    <a:cubicBezTo>
                      <a:pt x="46" y="288"/>
                      <a:pt x="48" y="286"/>
                      <a:pt x="49" y="284"/>
                    </a:cubicBezTo>
                    <a:cubicBezTo>
                      <a:pt x="49" y="284"/>
                      <a:pt x="49" y="282"/>
                      <a:pt x="49" y="281"/>
                    </a:cubicBezTo>
                    <a:cubicBezTo>
                      <a:pt x="49" y="279"/>
                      <a:pt x="50" y="276"/>
                      <a:pt x="50" y="274"/>
                    </a:cubicBezTo>
                    <a:cubicBezTo>
                      <a:pt x="50" y="273"/>
                      <a:pt x="50" y="270"/>
                      <a:pt x="51" y="270"/>
                    </a:cubicBezTo>
                    <a:cubicBezTo>
                      <a:pt x="52" y="269"/>
                      <a:pt x="54" y="269"/>
                      <a:pt x="55" y="269"/>
                    </a:cubicBezTo>
                    <a:cubicBezTo>
                      <a:pt x="56" y="269"/>
                      <a:pt x="57" y="268"/>
                      <a:pt x="58" y="267"/>
                    </a:cubicBezTo>
                    <a:cubicBezTo>
                      <a:pt x="58" y="266"/>
                      <a:pt x="60" y="264"/>
                      <a:pt x="60" y="263"/>
                    </a:cubicBezTo>
                    <a:cubicBezTo>
                      <a:pt x="60" y="262"/>
                      <a:pt x="59" y="261"/>
                      <a:pt x="59" y="261"/>
                    </a:cubicBezTo>
                    <a:cubicBezTo>
                      <a:pt x="58" y="260"/>
                      <a:pt x="55" y="261"/>
                      <a:pt x="55" y="261"/>
                    </a:cubicBezTo>
                    <a:cubicBezTo>
                      <a:pt x="54" y="261"/>
                      <a:pt x="54" y="263"/>
                      <a:pt x="53" y="263"/>
                    </a:cubicBezTo>
                    <a:cubicBezTo>
                      <a:pt x="52" y="264"/>
                      <a:pt x="50" y="264"/>
                      <a:pt x="49" y="264"/>
                    </a:cubicBezTo>
                    <a:cubicBezTo>
                      <a:pt x="48" y="264"/>
                      <a:pt x="46" y="263"/>
                      <a:pt x="45" y="263"/>
                    </a:cubicBezTo>
                    <a:cubicBezTo>
                      <a:pt x="44" y="263"/>
                      <a:pt x="42" y="263"/>
                      <a:pt x="41" y="263"/>
                    </a:cubicBezTo>
                    <a:cubicBezTo>
                      <a:pt x="41" y="264"/>
                      <a:pt x="39" y="266"/>
                      <a:pt x="39" y="267"/>
                    </a:cubicBezTo>
                    <a:cubicBezTo>
                      <a:pt x="39" y="267"/>
                      <a:pt x="39" y="269"/>
                      <a:pt x="39" y="270"/>
                    </a:cubicBezTo>
                    <a:cubicBezTo>
                      <a:pt x="39" y="272"/>
                      <a:pt x="39" y="274"/>
                      <a:pt x="38" y="275"/>
                    </a:cubicBezTo>
                    <a:cubicBezTo>
                      <a:pt x="37" y="275"/>
                      <a:pt x="35" y="274"/>
                      <a:pt x="34" y="274"/>
                    </a:cubicBezTo>
                    <a:cubicBezTo>
                      <a:pt x="33" y="273"/>
                      <a:pt x="32" y="271"/>
                      <a:pt x="32" y="270"/>
                    </a:cubicBezTo>
                    <a:cubicBezTo>
                      <a:pt x="31" y="269"/>
                      <a:pt x="30" y="268"/>
                      <a:pt x="29" y="268"/>
                    </a:cubicBezTo>
                    <a:cubicBezTo>
                      <a:pt x="28" y="267"/>
                      <a:pt x="26" y="266"/>
                      <a:pt x="26" y="265"/>
                    </a:cubicBezTo>
                    <a:cubicBezTo>
                      <a:pt x="25" y="264"/>
                      <a:pt x="25" y="261"/>
                      <a:pt x="25" y="259"/>
                    </a:cubicBezTo>
                    <a:cubicBezTo>
                      <a:pt x="25" y="258"/>
                      <a:pt x="23" y="256"/>
                      <a:pt x="23" y="254"/>
                    </a:cubicBezTo>
                    <a:cubicBezTo>
                      <a:pt x="23" y="253"/>
                      <a:pt x="25" y="250"/>
                      <a:pt x="25" y="249"/>
                    </a:cubicBezTo>
                    <a:cubicBezTo>
                      <a:pt x="26" y="248"/>
                      <a:pt x="26" y="245"/>
                      <a:pt x="27" y="244"/>
                    </a:cubicBezTo>
                    <a:cubicBezTo>
                      <a:pt x="28" y="244"/>
                      <a:pt x="29" y="243"/>
                      <a:pt x="30" y="243"/>
                    </a:cubicBezTo>
                    <a:cubicBezTo>
                      <a:pt x="31" y="243"/>
                      <a:pt x="33" y="242"/>
                      <a:pt x="34" y="242"/>
                    </a:cubicBezTo>
                    <a:cubicBezTo>
                      <a:pt x="34" y="241"/>
                      <a:pt x="34" y="239"/>
                      <a:pt x="34" y="238"/>
                    </a:cubicBezTo>
                    <a:cubicBezTo>
                      <a:pt x="34" y="237"/>
                      <a:pt x="32" y="236"/>
                      <a:pt x="31" y="235"/>
                    </a:cubicBezTo>
                    <a:cubicBezTo>
                      <a:pt x="31" y="234"/>
                      <a:pt x="31" y="231"/>
                      <a:pt x="30" y="230"/>
                    </a:cubicBezTo>
                    <a:cubicBezTo>
                      <a:pt x="30" y="230"/>
                      <a:pt x="29" y="230"/>
                      <a:pt x="29" y="229"/>
                    </a:cubicBezTo>
                    <a:cubicBezTo>
                      <a:pt x="27" y="229"/>
                      <a:pt x="25" y="228"/>
                      <a:pt x="24" y="229"/>
                    </a:cubicBezTo>
                    <a:cubicBezTo>
                      <a:pt x="23" y="230"/>
                      <a:pt x="22" y="233"/>
                      <a:pt x="21" y="233"/>
                    </a:cubicBezTo>
                    <a:cubicBezTo>
                      <a:pt x="20" y="233"/>
                      <a:pt x="18" y="232"/>
                      <a:pt x="17" y="231"/>
                    </a:cubicBezTo>
                    <a:cubicBezTo>
                      <a:pt x="16" y="230"/>
                      <a:pt x="16" y="227"/>
                      <a:pt x="16" y="226"/>
                    </a:cubicBezTo>
                    <a:cubicBezTo>
                      <a:pt x="16" y="224"/>
                      <a:pt x="17" y="220"/>
                      <a:pt x="18" y="218"/>
                    </a:cubicBezTo>
                    <a:cubicBezTo>
                      <a:pt x="19" y="216"/>
                      <a:pt x="21" y="213"/>
                      <a:pt x="22" y="212"/>
                    </a:cubicBezTo>
                    <a:cubicBezTo>
                      <a:pt x="23" y="210"/>
                      <a:pt x="25" y="207"/>
                      <a:pt x="26" y="205"/>
                    </a:cubicBezTo>
                    <a:cubicBezTo>
                      <a:pt x="27" y="204"/>
                      <a:pt x="30" y="203"/>
                      <a:pt x="31" y="201"/>
                    </a:cubicBezTo>
                    <a:cubicBezTo>
                      <a:pt x="32" y="200"/>
                      <a:pt x="32" y="197"/>
                      <a:pt x="32" y="196"/>
                    </a:cubicBezTo>
                    <a:cubicBezTo>
                      <a:pt x="32" y="194"/>
                      <a:pt x="32" y="190"/>
                      <a:pt x="32" y="188"/>
                    </a:cubicBezTo>
                    <a:cubicBezTo>
                      <a:pt x="32" y="186"/>
                      <a:pt x="32" y="183"/>
                      <a:pt x="33" y="182"/>
                    </a:cubicBezTo>
                    <a:cubicBezTo>
                      <a:pt x="34" y="181"/>
                      <a:pt x="36" y="181"/>
                      <a:pt x="37" y="181"/>
                    </a:cubicBezTo>
                    <a:cubicBezTo>
                      <a:pt x="37" y="180"/>
                      <a:pt x="37" y="177"/>
                      <a:pt x="37" y="176"/>
                    </a:cubicBezTo>
                    <a:cubicBezTo>
                      <a:pt x="37" y="176"/>
                      <a:pt x="39" y="176"/>
                      <a:pt x="39" y="175"/>
                    </a:cubicBezTo>
                    <a:cubicBezTo>
                      <a:pt x="40" y="175"/>
                      <a:pt x="42" y="175"/>
                      <a:pt x="43" y="174"/>
                    </a:cubicBezTo>
                    <a:cubicBezTo>
                      <a:pt x="43" y="174"/>
                      <a:pt x="43" y="173"/>
                      <a:pt x="43" y="172"/>
                    </a:cubicBezTo>
                    <a:cubicBezTo>
                      <a:pt x="45" y="172"/>
                      <a:pt x="47" y="173"/>
                      <a:pt x="48" y="174"/>
                    </a:cubicBezTo>
                    <a:cubicBezTo>
                      <a:pt x="49" y="175"/>
                      <a:pt x="51" y="177"/>
                      <a:pt x="52" y="177"/>
                    </a:cubicBezTo>
                    <a:cubicBezTo>
                      <a:pt x="53" y="178"/>
                      <a:pt x="56" y="179"/>
                      <a:pt x="58" y="179"/>
                    </a:cubicBezTo>
                    <a:cubicBezTo>
                      <a:pt x="59" y="179"/>
                      <a:pt x="62" y="180"/>
                      <a:pt x="63" y="181"/>
                    </a:cubicBezTo>
                    <a:cubicBezTo>
                      <a:pt x="65" y="181"/>
                      <a:pt x="67" y="183"/>
                      <a:pt x="67" y="184"/>
                    </a:cubicBezTo>
                    <a:cubicBezTo>
                      <a:pt x="68" y="185"/>
                      <a:pt x="70" y="187"/>
                      <a:pt x="71" y="188"/>
                    </a:cubicBezTo>
                    <a:cubicBezTo>
                      <a:pt x="72" y="189"/>
                      <a:pt x="75" y="190"/>
                      <a:pt x="76" y="190"/>
                    </a:cubicBezTo>
                    <a:cubicBezTo>
                      <a:pt x="77" y="190"/>
                      <a:pt x="78" y="187"/>
                      <a:pt x="79" y="187"/>
                    </a:cubicBezTo>
                    <a:cubicBezTo>
                      <a:pt x="81" y="186"/>
                      <a:pt x="84" y="187"/>
                      <a:pt x="86" y="187"/>
                    </a:cubicBezTo>
                    <a:cubicBezTo>
                      <a:pt x="87" y="187"/>
                      <a:pt x="89" y="185"/>
                      <a:pt x="90" y="185"/>
                    </a:cubicBezTo>
                    <a:cubicBezTo>
                      <a:pt x="91" y="184"/>
                      <a:pt x="94" y="184"/>
                      <a:pt x="95" y="184"/>
                    </a:cubicBezTo>
                    <a:cubicBezTo>
                      <a:pt x="97" y="184"/>
                      <a:pt x="101" y="184"/>
                      <a:pt x="102" y="185"/>
                    </a:cubicBezTo>
                    <a:cubicBezTo>
                      <a:pt x="103" y="186"/>
                      <a:pt x="104" y="187"/>
                      <a:pt x="104" y="188"/>
                    </a:cubicBezTo>
                    <a:cubicBezTo>
                      <a:pt x="105" y="189"/>
                      <a:pt x="104" y="191"/>
                      <a:pt x="104" y="192"/>
                    </a:cubicBezTo>
                    <a:cubicBezTo>
                      <a:pt x="105" y="194"/>
                      <a:pt x="109" y="196"/>
                      <a:pt x="111" y="195"/>
                    </a:cubicBezTo>
                    <a:cubicBezTo>
                      <a:pt x="112" y="195"/>
                      <a:pt x="114" y="193"/>
                      <a:pt x="115" y="192"/>
                    </a:cubicBezTo>
                    <a:cubicBezTo>
                      <a:pt x="116" y="191"/>
                      <a:pt x="120" y="192"/>
                      <a:pt x="121" y="192"/>
                    </a:cubicBezTo>
                    <a:cubicBezTo>
                      <a:pt x="122" y="191"/>
                      <a:pt x="124" y="190"/>
                      <a:pt x="125" y="190"/>
                    </a:cubicBezTo>
                    <a:cubicBezTo>
                      <a:pt x="125" y="189"/>
                      <a:pt x="125" y="186"/>
                      <a:pt x="125" y="185"/>
                    </a:cubicBezTo>
                    <a:cubicBezTo>
                      <a:pt x="125" y="184"/>
                      <a:pt x="126" y="182"/>
                      <a:pt x="127" y="182"/>
                    </a:cubicBezTo>
                    <a:cubicBezTo>
                      <a:pt x="128" y="181"/>
                      <a:pt x="131" y="182"/>
                      <a:pt x="133" y="182"/>
                    </a:cubicBezTo>
                    <a:cubicBezTo>
                      <a:pt x="133" y="181"/>
                      <a:pt x="135" y="181"/>
                      <a:pt x="135" y="180"/>
                    </a:cubicBezTo>
                    <a:cubicBezTo>
                      <a:pt x="137" y="180"/>
                      <a:pt x="141" y="181"/>
                      <a:pt x="143" y="180"/>
                    </a:cubicBezTo>
                    <a:cubicBezTo>
                      <a:pt x="144" y="180"/>
                      <a:pt x="147" y="179"/>
                      <a:pt x="148" y="178"/>
                    </a:cubicBezTo>
                    <a:cubicBezTo>
                      <a:pt x="149" y="177"/>
                      <a:pt x="150" y="174"/>
                      <a:pt x="150" y="172"/>
                    </a:cubicBezTo>
                    <a:cubicBezTo>
                      <a:pt x="150" y="171"/>
                      <a:pt x="150" y="169"/>
                      <a:pt x="150" y="168"/>
                    </a:cubicBezTo>
                    <a:cubicBezTo>
                      <a:pt x="151" y="167"/>
                      <a:pt x="154" y="167"/>
                      <a:pt x="155" y="167"/>
                    </a:cubicBezTo>
                    <a:cubicBezTo>
                      <a:pt x="156" y="168"/>
                      <a:pt x="157" y="170"/>
                      <a:pt x="158" y="171"/>
                    </a:cubicBezTo>
                    <a:cubicBezTo>
                      <a:pt x="160" y="171"/>
                      <a:pt x="163" y="171"/>
                      <a:pt x="165" y="171"/>
                    </a:cubicBezTo>
                    <a:cubicBezTo>
                      <a:pt x="166" y="171"/>
                      <a:pt x="169" y="169"/>
                      <a:pt x="170" y="169"/>
                    </a:cubicBezTo>
                    <a:cubicBezTo>
                      <a:pt x="171" y="169"/>
                      <a:pt x="173" y="170"/>
                      <a:pt x="174" y="170"/>
                    </a:cubicBezTo>
                    <a:cubicBezTo>
                      <a:pt x="175" y="171"/>
                      <a:pt x="174" y="173"/>
                      <a:pt x="174" y="174"/>
                    </a:cubicBezTo>
                    <a:cubicBezTo>
                      <a:pt x="174" y="175"/>
                      <a:pt x="172" y="176"/>
                      <a:pt x="172" y="177"/>
                    </a:cubicBezTo>
                    <a:cubicBezTo>
                      <a:pt x="171" y="178"/>
                      <a:pt x="171" y="181"/>
                      <a:pt x="172" y="182"/>
                    </a:cubicBezTo>
                    <a:cubicBezTo>
                      <a:pt x="172" y="183"/>
                      <a:pt x="173" y="185"/>
                      <a:pt x="174" y="186"/>
                    </a:cubicBezTo>
                    <a:cubicBezTo>
                      <a:pt x="174" y="187"/>
                      <a:pt x="175" y="189"/>
                      <a:pt x="175" y="190"/>
                    </a:cubicBezTo>
                    <a:cubicBezTo>
                      <a:pt x="176" y="190"/>
                      <a:pt x="178" y="192"/>
                      <a:pt x="179" y="192"/>
                    </a:cubicBezTo>
                    <a:cubicBezTo>
                      <a:pt x="181" y="192"/>
                      <a:pt x="184" y="193"/>
                      <a:pt x="186" y="192"/>
                    </a:cubicBezTo>
                    <a:cubicBezTo>
                      <a:pt x="187" y="192"/>
                      <a:pt x="189" y="189"/>
                      <a:pt x="191" y="190"/>
                    </a:cubicBezTo>
                    <a:cubicBezTo>
                      <a:pt x="192" y="190"/>
                      <a:pt x="190" y="193"/>
                      <a:pt x="191" y="194"/>
                    </a:cubicBezTo>
                    <a:cubicBezTo>
                      <a:pt x="192" y="194"/>
                      <a:pt x="193" y="194"/>
                      <a:pt x="194" y="194"/>
                    </a:cubicBezTo>
                    <a:cubicBezTo>
                      <a:pt x="195" y="194"/>
                      <a:pt x="196" y="197"/>
                      <a:pt x="197" y="198"/>
                    </a:cubicBezTo>
                    <a:cubicBezTo>
                      <a:pt x="198" y="198"/>
                      <a:pt x="200" y="199"/>
                      <a:pt x="201" y="199"/>
                    </a:cubicBezTo>
                    <a:cubicBezTo>
                      <a:pt x="202" y="199"/>
                      <a:pt x="204" y="197"/>
                      <a:pt x="205" y="196"/>
                    </a:cubicBezTo>
                    <a:cubicBezTo>
                      <a:pt x="207" y="195"/>
                      <a:pt x="210" y="194"/>
                      <a:pt x="212" y="194"/>
                    </a:cubicBezTo>
                    <a:cubicBezTo>
                      <a:pt x="213" y="194"/>
                      <a:pt x="216" y="195"/>
                      <a:pt x="218" y="195"/>
                    </a:cubicBezTo>
                    <a:cubicBezTo>
                      <a:pt x="219" y="195"/>
                      <a:pt x="220" y="193"/>
                      <a:pt x="221" y="192"/>
                    </a:cubicBezTo>
                    <a:cubicBezTo>
                      <a:pt x="222" y="191"/>
                      <a:pt x="223" y="189"/>
                      <a:pt x="224" y="188"/>
                    </a:cubicBezTo>
                    <a:cubicBezTo>
                      <a:pt x="225" y="187"/>
                      <a:pt x="229" y="188"/>
                      <a:pt x="230" y="187"/>
                    </a:cubicBezTo>
                    <a:cubicBezTo>
                      <a:pt x="231" y="187"/>
                      <a:pt x="231" y="184"/>
                      <a:pt x="232" y="183"/>
                    </a:cubicBezTo>
                    <a:cubicBezTo>
                      <a:pt x="232" y="182"/>
                      <a:pt x="233" y="180"/>
                      <a:pt x="234" y="179"/>
                    </a:cubicBezTo>
                    <a:cubicBezTo>
                      <a:pt x="235" y="179"/>
                      <a:pt x="236" y="179"/>
                      <a:pt x="236" y="179"/>
                    </a:cubicBezTo>
                    <a:cubicBezTo>
                      <a:pt x="237" y="180"/>
                      <a:pt x="238" y="182"/>
                      <a:pt x="238" y="183"/>
                    </a:cubicBezTo>
                    <a:cubicBezTo>
                      <a:pt x="239" y="184"/>
                      <a:pt x="239" y="187"/>
                      <a:pt x="239" y="188"/>
                    </a:cubicBezTo>
                    <a:cubicBezTo>
                      <a:pt x="238" y="189"/>
                      <a:pt x="236" y="190"/>
                      <a:pt x="236" y="190"/>
                    </a:cubicBezTo>
                    <a:cubicBezTo>
                      <a:pt x="235" y="192"/>
                      <a:pt x="236" y="195"/>
                      <a:pt x="236" y="196"/>
                    </a:cubicBezTo>
                    <a:cubicBezTo>
                      <a:pt x="237" y="197"/>
                      <a:pt x="240" y="199"/>
                      <a:pt x="241" y="200"/>
                    </a:cubicBezTo>
                    <a:cubicBezTo>
                      <a:pt x="241" y="201"/>
                      <a:pt x="241" y="204"/>
                      <a:pt x="242" y="205"/>
                    </a:cubicBezTo>
                    <a:cubicBezTo>
                      <a:pt x="243" y="206"/>
                      <a:pt x="247" y="206"/>
                      <a:pt x="248" y="205"/>
                    </a:cubicBezTo>
                    <a:cubicBezTo>
                      <a:pt x="248" y="205"/>
                      <a:pt x="248" y="202"/>
                      <a:pt x="249" y="202"/>
                    </a:cubicBezTo>
                    <a:cubicBezTo>
                      <a:pt x="250" y="201"/>
                      <a:pt x="255" y="202"/>
                      <a:pt x="256" y="202"/>
                    </a:cubicBezTo>
                    <a:cubicBezTo>
                      <a:pt x="257" y="201"/>
                      <a:pt x="259" y="199"/>
                      <a:pt x="260" y="198"/>
                    </a:cubicBezTo>
                    <a:cubicBezTo>
                      <a:pt x="261" y="198"/>
                      <a:pt x="262" y="197"/>
                      <a:pt x="263" y="196"/>
                    </a:cubicBezTo>
                    <a:cubicBezTo>
                      <a:pt x="265" y="196"/>
                      <a:pt x="268" y="196"/>
                      <a:pt x="269" y="197"/>
                    </a:cubicBezTo>
                    <a:cubicBezTo>
                      <a:pt x="270" y="197"/>
                      <a:pt x="272" y="198"/>
                      <a:pt x="272" y="199"/>
                    </a:cubicBezTo>
                    <a:cubicBezTo>
                      <a:pt x="272" y="201"/>
                      <a:pt x="270" y="202"/>
                      <a:pt x="270" y="204"/>
                    </a:cubicBezTo>
                    <a:cubicBezTo>
                      <a:pt x="269" y="205"/>
                      <a:pt x="270" y="208"/>
                      <a:pt x="271" y="209"/>
                    </a:cubicBezTo>
                    <a:cubicBezTo>
                      <a:pt x="272" y="209"/>
                      <a:pt x="275" y="208"/>
                      <a:pt x="277" y="209"/>
                    </a:cubicBezTo>
                    <a:cubicBezTo>
                      <a:pt x="278" y="209"/>
                      <a:pt x="279" y="211"/>
                      <a:pt x="280" y="212"/>
                    </a:cubicBezTo>
                    <a:cubicBezTo>
                      <a:pt x="281" y="212"/>
                      <a:pt x="284" y="209"/>
                      <a:pt x="286" y="209"/>
                    </a:cubicBezTo>
                    <a:cubicBezTo>
                      <a:pt x="287" y="209"/>
                      <a:pt x="288" y="210"/>
                      <a:pt x="288" y="211"/>
                    </a:cubicBezTo>
                    <a:cubicBezTo>
                      <a:pt x="289" y="211"/>
                      <a:pt x="292" y="211"/>
                      <a:pt x="293" y="211"/>
                    </a:cubicBezTo>
                    <a:cubicBezTo>
                      <a:pt x="293" y="212"/>
                      <a:pt x="295" y="214"/>
                      <a:pt x="295" y="215"/>
                    </a:cubicBezTo>
                    <a:cubicBezTo>
                      <a:pt x="296" y="216"/>
                      <a:pt x="297" y="218"/>
                      <a:pt x="297" y="220"/>
                    </a:cubicBezTo>
                    <a:cubicBezTo>
                      <a:pt x="297" y="221"/>
                      <a:pt x="297" y="223"/>
                      <a:pt x="298" y="224"/>
                    </a:cubicBezTo>
                    <a:cubicBezTo>
                      <a:pt x="298" y="225"/>
                      <a:pt x="301" y="227"/>
                      <a:pt x="302" y="227"/>
                    </a:cubicBezTo>
                    <a:cubicBezTo>
                      <a:pt x="304" y="228"/>
                      <a:pt x="307" y="227"/>
                      <a:pt x="308" y="228"/>
                    </a:cubicBezTo>
                    <a:cubicBezTo>
                      <a:pt x="310" y="228"/>
                      <a:pt x="311" y="230"/>
                      <a:pt x="312" y="231"/>
                    </a:cubicBezTo>
                    <a:cubicBezTo>
                      <a:pt x="313" y="232"/>
                      <a:pt x="313" y="234"/>
                      <a:pt x="314" y="234"/>
                    </a:cubicBezTo>
                    <a:cubicBezTo>
                      <a:pt x="315" y="235"/>
                      <a:pt x="317" y="235"/>
                      <a:pt x="318" y="235"/>
                    </a:cubicBezTo>
                    <a:cubicBezTo>
                      <a:pt x="319" y="235"/>
                      <a:pt x="321" y="236"/>
                      <a:pt x="321" y="237"/>
                    </a:cubicBezTo>
                    <a:cubicBezTo>
                      <a:pt x="322" y="237"/>
                      <a:pt x="322" y="239"/>
                      <a:pt x="323" y="240"/>
                    </a:cubicBezTo>
                    <a:cubicBezTo>
                      <a:pt x="324" y="241"/>
                      <a:pt x="327" y="242"/>
                      <a:pt x="328" y="243"/>
                    </a:cubicBezTo>
                    <a:cubicBezTo>
                      <a:pt x="329" y="243"/>
                      <a:pt x="330" y="245"/>
                      <a:pt x="331" y="245"/>
                    </a:cubicBezTo>
                    <a:cubicBezTo>
                      <a:pt x="332" y="246"/>
                      <a:pt x="333" y="247"/>
                      <a:pt x="334" y="248"/>
                    </a:cubicBezTo>
                    <a:cubicBezTo>
                      <a:pt x="335" y="249"/>
                      <a:pt x="335" y="252"/>
                      <a:pt x="336" y="253"/>
                    </a:cubicBezTo>
                    <a:cubicBezTo>
                      <a:pt x="336" y="254"/>
                      <a:pt x="336" y="257"/>
                      <a:pt x="337" y="257"/>
                    </a:cubicBezTo>
                    <a:cubicBezTo>
                      <a:pt x="339" y="258"/>
                      <a:pt x="342" y="256"/>
                      <a:pt x="343" y="256"/>
                    </a:cubicBezTo>
                    <a:cubicBezTo>
                      <a:pt x="344" y="256"/>
                      <a:pt x="346" y="257"/>
                      <a:pt x="347" y="257"/>
                    </a:cubicBezTo>
                    <a:cubicBezTo>
                      <a:pt x="348" y="258"/>
                      <a:pt x="351" y="260"/>
                      <a:pt x="352" y="261"/>
                    </a:cubicBezTo>
                    <a:cubicBezTo>
                      <a:pt x="353" y="262"/>
                      <a:pt x="354" y="264"/>
                      <a:pt x="355" y="265"/>
                    </a:cubicBezTo>
                    <a:cubicBezTo>
                      <a:pt x="356" y="266"/>
                      <a:pt x="359" y="266"/>
                      <a:pt x="359" y="267"/>
                    </a:cubicBezTo>
                    <a:cubicBezTo>
                      <a:pt x="360" y="268"/>
                      <a:pt x="362" y="270"/>
                      <a:pt x="362" y="271"/>
                    </a:cubicBezTo>
                    <a:cubicBezTo>
                      <a:pt x="362" y="272"/>
                      <a:pt x="361" y="274"/>
                      <a:pt x="360" y="275"/>
                    </a:cubicBezTo>
                    <a:cubicBezTo>
                      <a:pt x="359" y="276"/>
                      <a:pt x="357" y="277"/>
                      <a:pt x="356" y="278"/>
                    </a:cubicBezTo>
                    <a:cubicBezTo>
                      <a:pt x="355" y="279"/>
                      <a:pt x="353" y="281"/>
                      <a:pt x="353" y="282"/>
                    </a:cubicBezTo>
                    <a:cubicBezTo>
                      <a:pt x="352" y="283"/>
                      <a:pt x="351" y="285"/>
                      <a:pt x="350" y="285"/>
                    </a:cubicBezTo>
                    <a:cubicBezTo>
                      <a:pt x="349" y="286"/>
                      <a:pt x="346" y="285"/>
                      <a:pt x="344" y="285"/>
                    </a:cubicBezTo>
                    <a:cubicBezTo>
                      <a:pt x="343" y="286"/>
                      <a:pt x="342" y="287"/>
                      <a:pt x="341" y="287"/>
                    </a:cubicBezTo>
                    <a:cubicBezTo>
                      <a:pt x="339" y="288"/>
                      <a:pt x="336" y="289"/>
                      <a:pt x="334" y="290"/>
                    </a:cubicBezTo>
                    <a:cubicBezTo>
                      <a:pt x="333" y="291"/>
                      <a:pt x="332" y="293"/>
                      <a:pt x="331" y="294"/>
                    </a:cubicBezTo>
                    <a:cubicBezTo>
                      <a:pt x="330" y="295"/>
                      <a:pt x="328" y="297"/>
                      <a:pt x="327" y="298"/>
                    </a:cubicBezTo>
                    <a:cubicBezTo>
                      <a:pt x="326" y="298"/>
                      <a:pt x="325" y="296"/>
                      <a:pt x="324" y="296"/>
                    </a:cubicBezTo>
                    <a:cubicBezTo>
                      <a:pt x="322" y="296"/>
                      <a:pt x="320" y="299"/>
                      <a:pt x="318" y="299"/>
                    </a:cubicBezTo>
                    <a:cubicBezTo>
                      <a:pt x="316" y="299"/>
                      <a:pt x="313" y="299"/>
                      <a:pt x="311" y="299"/>
                    </a:cubicBezTo>
                    <a:cubicBezTo>
                      <a:pt x="309" y="299"/>
                      <a:pt x="305" y="298"/>
                      <a:pt x="303" y="299"/>
                    </a:cubicBezTo>
                    <a:cubicBezTo>
                      <a:pt x="302" y="299"/>
                      <a:pt x="300" y="300"/>
                      <a:pt x="299" y="301"/>
                    </a:cubicBezTo>
                    <a:cubicBezTo>
                      <a:pt x="299" y="302"/>
                      <a:pt x="299" y="304"/>
                      <a:pt x="300" y="305"/>
                    </a:cubicBezTo>
                    <a:cubicBezTo>
                      <a:pt x="300" y="306"/>
                      <a:pt x="301" y="307"/>
                      <a:pt x="302" y="307"/>
                    </a:cubicBezTo>
                    <a:cubicBezTo>
                      <a:pt x="303" y="308"/>
                      <a:pt x="304" y="311"/>
                      <a:pt x="306" y="312"/>
                    </a:cubicBezTo>
                    <a:cubicBezTo>
                      <a:pt x="307" y="313"/>
                      <a:pt x="309" y="313"/>
                      <a:pt x="310" y="313"/>
                    </a:cubicBezTo>
                    <a:cubicBezTo>
                      <a:pt x="311" y="312"/>
                      <a:pt x="312" y="311"/>
                      <a:pt x="313" y="310"/>
                    </a:cubicBezTo>
                    <a:cubicBezTo>
                      <a:pt x="314" y="309"/>
                      <a:pt x="316" y="308"/>
                      <a:pt x="317" y="308"/>
                    </a:cubicBezTo>
                    <a:cubicBezTo>
                      <a:pt x="319" y="307"/>
                      <a:pt x="322" y="306"/>
                      <a:pt x="324" y="305"/>
                    </a:cubicBezTo>
                    <a:cubicBezTo>
                      <a:pt x="325" y="304"/>
                      <a:pt x="326" y="303"/>
                      <a:pt x="327" y="303"/>
                    </a:cubicBezTo>
                    <a:cubicBezTo>
                      <a:pt x="329" y="302"/>
                      <a:pt x="332" y="303"/>
                      <a:pt x="333" y="303"/>
                    </a:cubicBezTo>
                    <a:cubicBezTo>
                      <a:pt x="335" y="303"/>
                      <a:pt x="338" y="304"/>
                      <a:pt x="340" y="303"/>
                    </a:cubicBezTo>
                    <a:cubicBezTo>
                      <a:pt x="341" y="303"/>
                      <a:pt x="344" y="302"/>
                      <a:pt x="345" y="302"/>
                    </a:cubicBezTo>
                    <a:cubicBezTo>
                      <a:pt x="346" y="301"/>
                      <a:pt x="346" y="298"/>
                      <a:pt x="347" y="297"/>
                    </a:cubicBezTo>
                    <a:cubicBezTo>
                      <a:pt x="348" y="296"/>
                      <a:pt x="351" y="296"/>
                      <a:pt x="352" y="295"/>
                    </a:cubicBezTo>
                    <a:cubicBezTo>
                      <a:pt x="353" y="295"/>
                      <a:pt x="355" y="293"/>
                      <a:pt x="356" y="292"/>
                    </a:cubicBezTo>
                    <a:cubicBezTo>
                      <a:pt x="357" y="292"/>
                      <a:pt x="360" y="290"/>
                      <a:pt x="362" y="290"/>
                    </a:cubicBezTo>
                    <a:cubicBezTo>
                      <a:pt x="363" y="290"/>
                      <a:pt x="366" y="290"/>
                      <a:pt x="367" y="290"/>
                    </a:cubicBezTo>
                    <a:cubicBezTo>
                      <a:pt x="370" y="290"/>
                      <a:pt x="375" y="290"/>
                      <a:pt x="378" y="290"/>
                    </a:cubicBezTo>
                    <a:cubicBezTo>
                      <a:pt x="379" y="291"/>
                      <a:pt x="382" y="292"/>
                      <a:pt x="384" y="293"/>
                    </a:cubicBezTo>
                    <a:cubicBezTo>
                      <a:pt x="385" y="294"/>
                      <a:pt x="388" y="295"/>
                      <a:pt x="389" y="295"/>
                    </a:cubicBezTo>
                    <a:cubicBezTo>
                      <a:pt x="390" y="296"/>
                      <a:pt x="393" y="297"/>
                      <a:pt x="395" y="297"/>
                    </a:cubicBezTo>
                    <a:cubicBezTo>
                      <a:pt x="396" y="297"/>
                      <a:pt x="397" y="296"/>
                      <a:pt x="398" y="296"/>
                    </a:cubicBezTo>
                    <a:cubicBezTo>
                      <a:pt x="399" y="295"/>
                      <a:pt x="400" y="292"/>
                      <a:pt x="401" y="292"/>
                    </a:cubicBezTo>
                    <a:cubicBezTo>
                      <a:pt x="401" y="291"/>
                      <a:pt x="403" y="291"/>
                      <a:pt x="404" y="290"/>
                    </a:cubicBezTo>
                    <a:cubicBezTo>
                      <a:pt x="405" y="290"/>
                      <a:pt x="408" y="290"/>
                      <a:pt x="409" y="290"/>
                    </a:cubicBezTo>
                    <a:cubicBezTo>
                      <a:pt x="410" y="291"/>
                      <a:pt x="413" y="292"/>
                      <a:pt x="414" y="293"/>
                    </a:cubicBezTo>
                    <a:cubicBezTo>
                      <a:pt x="414" y="294"/>
                      <a:pt x="413" y="295"/>
                      <a:pt x="413" y="296"/>
                    </a:cubicBezTo>
                    <a:cubicBezTo>
                      <a:pt x="413" y="297"/>
                      <a:pt x="414" y="299"/>
                      <a:pt x="415" y="300"/>
                    </a:cubicBezTo>
                    <a:cubicBezTo>
                      <a:pt x="416" y="301"/>
                      <a:pt x="420" y="301"/>
                      <a:pt x="421" y="301"/>
                    </a:cubicBezTo>
                    <a:cubicBezTo>
                      <a:pt x="423" y="301"/>
                      <a:pt x="425" y="300"/>
                      <a:pt x="427" y="300"/>
                    </a:cubicBezTo>
                    <a:cubicBezTo>
                      <a:pt x="428" y="299"/>
                      <a:pt x="430" y="300"/>
                      <a:pt x="430" y="300"/>
                    </a:cubicBezTo>
                    <a:cubicBezTo>
                      <a:pt x="432" y="299"/>
                      <a:pt x="434" y="297"/>
                      <a:pt x="435" y="296"/>
                    </a:cubicBezTo>
                    <a:cubicBezTo>
                      <a:pt x="436" y="295"/>
                      <a:pt x="439" y="295"/>
                      <a:pt x="440" y="296"/>
                    </a:cubicBezTo>
                    <a:cubicBezTo>
                      <a:pt x="441" y="296"/>
                      <a:pt x="442" y="297"/>
                      <a:pt x="442" y="298"/>
                    </a:cubicBezTo>
                    <a:cubicBezTo>
                      <a:pt x="442" y="298"/>
                      <a:pt x="443" y="300"/>
                      <a:pt x="443" y="301"/>
                    </a:cubicBezTo>
                    <a:cubicBezTo>
                      <a:pt x="444" y="302"/>
                      <a:pt x="445" y="305"/>
                      <a:pt x="446" y="306"/>
                    </a:cubicBezTo>
                    <a:cubicBezTo>
                      <a:pt x="448" y="306"/>
                      <a:pt x="451" y="305"/>
                      <a:pt x="453" y="305"/>
                    </a:cubicBezTo>
                    <a:cubicBezTo>
                      <a:pt x="455" y="304"/>
                      <a:pt x="459" y="304"/>
                      <a:pt x="460" y="303"/>
                    </a:cubicBezTo>
                    <a:cubicBezTo>
                      <a:pt x="461" y="302"/>
                      <a:pt x="462" y="300"/>
                      <a:pt x="462" y="299"/>
                    </a:cubicBezTo>
                    <a:cubicBezTo>
                      <a:pt x="462" y="298"/>
                      <a:pt x="461" y="296"/>
                      <a:pt x="461" y="294"/>
                    </a:cubicBezTo>
                    <a:cubicBezTo>
                      <a:pt x="460" y="293"/>
                      <a:pt x="460" y="291"/>
                      <a:pt x="459" y="290"/>
                    </a:cubicBezTo>
                    <a:cubicBezTo>
                      <a:pt x="459" y="289"/>
                      <a:pt x="459" y="286"/>
                      <a:pt x="460" y="285"/>
                    </a:cubicBezTo>
                    <a:cubicBezTo>
                      <a:pt x="460" y="284"/>
                      <a:pt x="462" y="282"/>
                      <a:pt x="462" y="281"/>
                    </a:cubicBezTo>
                    <a:cubicBezTo>
                      <a:pt x="463" y="280"/>
                      <a:pt x="463" y="278"/>
                      <a:pt x="463" y="277"/>
                    </a:cubicBezTo>
                    <a:cubicBezTo>
                      <a:pt x="463" y="276"/>
                      <a:pt x="463" y="274"/>
                      <a:pt x="464" y="273"/>
                    </a:cubicBezTo>
                    <a:cubicBezTo>
                      <a:pt x="464" y="272"/>
                      <a:pt x="466" y="271"/>
                      <a:pt x="466" y="270"/>
                    </a:cubicBezTo>
                    <a:cubicBezTo>
                      <a:pt x="467" y="269"/>
                      <a:pt x="468" y="267"/>
                      <a:pt x="468" y="266"/>
                    </a:cubicBezTo>
                    <a:cubicBezTo>
                      <a:pt x="468" y="265"/>
                      <a:pt x="468" y="261"/>
                      <a:pt x="468" y="259"/>
                    </a:cubicBezTo>
                    <a:cubicBezTo>
                      <a:pt x="468" y="258"/>
                      <a:pt x="467" y="256"/>
                      <a:pt x="467" y="255"/>
                    </a:cubicBezTo>
                    <a:cubicBezTo>
                      <a:pt x="466" y="254"/>
                      <a:pt x="464" y="253"/>
                      <a:pt x="463" y="253"/>
                    </a:cubicBezTo>
                    <a:cubicBezTo>
                      <a:pt x="462" y="253"/>
                      <a:pt x="460" y="253"/>
                      <a:pt x="459" y="254"/>
                    </a:cubicBezTo>
                    <a:cubicBezTo>
                      <a:pt x="459" y="255"/>
                      <a:pt x="458" y="257"/>
                      <a:pt x="457" y="258"/>
                    </a:cubicBezTo>
                    <a:cubicBezTo>
                      <a:pt x="456" y="259"/>
                      <a:pt x="454" y="261"/>
                      <a:pt x="453" y="262"/>
                    </a:cubicBezTo>
                    <a:cubicBezTo>
                      <a:pt x="452" y="262"/>
                      <a:pt x="450" y="262"/>
                      <a:pt x="449" y="262"/>
                    </a:cubicBezTo>
                    <a:cubicBezTo>
                      <a:pt x="448" y="261"/>
                      <a:pt x="447" y="259"/>
                      <a:pt x="446" y="258"/>
                    </a:cubicBezTo>
                    <a:cubicBezTo>
                      <a:pt x="446" y="257"/>
                      <a:pt x="446" y="256"/>
                      <a:pt x="446" y="255"/>
                    </a:cubicBezTo>
                    <a:cubicBezTo>
                      <a:pt x="446" y="253"/>
                      <a:pt x="449" y="251"/>
                      <a:pt x="450" y="250"/>
                    </a:cubicBezTo>
                    <a:cubicBezTo>
                      <a:pt x="452" y="248"/>
                      <a:pt x="454" y="245"/>
                      <a:pt x="455" y="243"/>
                    </a:cubicBezTo>
                    <a:cubicBezTo>
                      <a:pt x="456" y="242"/>
                      <a:pt x="457" y="238"/>
                      <a:pt x="458" y="237"/>
                    </a:cubicBezTo>
                    <a:cubicBezTo>
                      <a:pt x="459" y="235"/>
                      <a:pt x="462" y="233"/>
                      <a:pt x="463" y="232"/>
                    </a:cubicBezTo>
                    <a:cubicBezTo>
                      <a:pt x="464" y="231"/>
                      <a:pt x="465" y="228"/>
                      <a:pt x="466" y="227"/>
                    </a:cubicBezTo>
                    <a:cubicBezTo>
                      <a:pt x="467" y="226"/>
                      <a:pt x="468" y="222"/>
                      <a:pt x="468" y="220"/>
                    </a:cubicBezTo>
                    <a:cubicBezTo>
                      <a:pt x="468" y="219"/>
                      <a:pt x="467" y="218"/>
                      <a:pt x="466" y="217"/>
                    </a:cubicBezTo>
                    <a:cubicBezTo>
                      <a:pt x="466" y="216"/>
                      <a:pt x="465" y="212"/>
                      <a:pt x="463" y="212"/>
                    </a:cubicBezTo>
                    <a:cubicBezTo>
                      <a:pt x="462" y="212"/>
                      <a:pt x="462" y="214"/>
                      <a:pt x="461" y="215"/>
                    </a:cubicBezTo>
                    <a:cubicBezTo>
                      <a:pt x="460" y="215"/>
                      <a:pt x="458" y="214"/>
                      <a:pt x="457" y="214"/>
                    </a:cubicBezTo>
                    <a:cubicBezTo>
                      <a:pt x="456" y="213"/>
                      <a:pt x="456" y="209"/>
                      <a:pt x="456" y="208"/>
                    </a:cubicBezTo>
                    <a:cubicBezTo>
                      <a:pt x="456" y="206"/>
                      <a:pt x="457" y="203"/>
                      <a:pt x="458" y="202"/>
                    </a:cubicBezTo>
                    <a:cubicBezTo>
                      <a:pt x="458" y="201"/>
                      <a:pt x="461" y="200"/>
                      <a:pt x="461" y="199"/>
                    </a:cubicBezTo>
                    <a:cubicBezTo>
                      <a:pt x="462" y="198"/>
                      <a:pt x="463" y="195"/>
                      <a:pt x="463" y="194"/>
                    </a:cubicBezTo>
                    <a:cubicBezTo>
                      <a:pt x="463" y="193"/>
                      <a:pt x="464" y="191"/>
                      <a:pt x="463" y="189"/>
                    </a:cubicBezTo>
                    <a:cubicBezTo>
                      <a:pt x="463" y="189"/>
                      <a:pt x="462" y="188"/>
                      <a:pt x="461" y="187"/>
                    </a:cubicBezTo>
                    <a:cubicBezTo>
                      <a:pt x="460" y="186"/>
                      <a:pt x="458" y="184"/>
                      <a:pt x="456" y="184"/>
                    </a:cubicBezTo>
                    <a:cubicBezTo>
                      <a:pt x="455" y="183"/>
                      <a:pt x="453" y="184"/>
                      <a:pt x="452" y="183"/>
                    </a:cubicBezTo>
                    <a:cubicBezTo>
                      <a:pt x="451" y="183"/>
                      <a:pt x="450" y="181"/>
                      <a:pt x="450" y="179"/>
                    </a:cubicBezTo>
                    <a:cubicBezTo>
                      <a:pt x="449" y="178"/>
                      <a:pt x="450" y="176"/>
                      <a:pt x="450" y="174"/>
                    </a:cubicBezTo>
                    <a:cubicBezTo>
                      <a:pt x="450" y="173"/>
                      <a:pt x="448" y="171"/>
                      <a:pt x="448" y="170"/>
                    </a:cubicBezTo>
                    <a:cubicBezTo>
                      <a:pt x="447" y="169"/>
                      <a:pt x="445" y="167"/>
                      <a:pt x="445" y="166"/>
                    </a:cubicBezTo>
                    <a:cubicBezTo>
                      <a:pt x="445" y="165"/>
                      <a:pt x="445" y="163"/>
                      <a:pt x="446" y="162"/>
                    </a:cubicBezTo>
                    <a:cubicBezTo>
                      <a:pt x="446" y="161"/>
                      <a:pt x="447" y="160"/>
                      <a:pt x="447" y="159"/>
                    </a:cubicBezTo>
                    <a:cubicBezTo>
                      <a:pt x="448" y="158"/>
                      <a:pt x="448" y="155"/>
                      <a:pt x="448" y="154"/>
                    </a:cubicBezTo>
                    <a:cubicBezTo>
                      <a:pt x="448" y="153"/>
                      <a:pt x="446" y="152"/>
                      <a:pt x="446" y="151"/>
                    </a:cubicBezTo>
                    <a:cubicBezTo>
                      <a:pt x="445" y="151"/>
                      <a:pt x="445" y="149"/>
                      <a:pt x="444" y="149"/>
                    </a:cubicBezTo>
                    <a:cubicBezTo>
                      <a:pt x="444" y="148"/>
                      <a:pt x="443" y="146"/>
                      <a:pt x="443" y="144"/>
                    </a:cubicBezTo>
                    <a:cubicBezTo>
                      <a:pt x="443" y="143"/>
                      <a:pt x="444" y="141"/>
                      <a:pt x="443" y="140"/>
                    </a:cubicBezTo>
                    <a:cubicBezTo>
                      <a:pt x="442" y="139"/>
                      <a:pt x="439" y="140"/>
                      <a:pt x="438" y="140"/>
                    </a:cubicBezTo>
                    <a:cubicBezTo>
                      <a:pt x="437" y="141"/>
                      <a:pt x="434" y="141"/>
                      <a:pt x="433" y="140"/>
                    </a:cubicBezTo>
                    <a:cubicBezTo>
                      <a:pt x="432" y="140"/>
                      <a:pt x="431" y="138"/>
                      <a:pt x="430" y="137"/>
                    </a:cubicBezTo>
                    <a:cubicBezTo>
                      <a:pt x="430" y="136"/>
                      <a:pt x="429" y="132"/>
                      <a:pt x="430" y="130"/>
                    </a:cubicBezTo>
                    <a:cubicBezTo>
                      <a:pt x="431" y="129"/>
                      <a:pt x="433" y="130"/>
                      <a:pt x="434" y="129"/>
                    </a:cubicBezTo>
                    <a:cubicBezTo>
                      <a:pt x="435" y="128"/>
                      <a:pt x="436" y="125"/>
                      <a:pt x="436" y="124"/>
                    </a:cubicBezTo>
                    <a:cubicBezTo>
                      <a:pt x="436" y="122"/>
                      <a:pt x="437" y="119"/>
                      <a:pt x="437" y="118"/>
                    </a:cubicBezTo>
                    <a:cubicBezTo>
                      <a:pt x="437" y="117"/>
                      <a:pt x="436" y="115"/>
                      <a:pt x="435" y="114"/>
                    </a:cubicBezTo>
                    <a:cubicBezTo>
                      <a:pt x="434" y="113"/>
                      <a:pt x="432" y="114"/>
                      <a:pt x="432" y="113"/>
                    </a:cubicBezTo>
                    <a:cubicBezTo>
                      <a:pt x="431" y="113"/>
                      <a:pt x="430" y="111"/>
                      <a:pt x="430" y="111"/>
                    </a:cubicBezTo>
                    <a:cubicBezTo>
                      <a:pt x="430" y="109"/>
                      <a:pt x="430" y="107"/>
                      <a:pt x="430" y="105"/>
                    </a:cubicBezTo>
                    <a:cubicBezTo>
                      <a:pt x="430" y="103"/>
                      <a:pt x="432" y="100"/>
                      <a:pt x="434" y="98"/>
                    </a:cubicBezTo>
                    <a:cubicBezTo>
                      <a:pt x="434" y="97"/>
                      <a:pt x="435" y="95"/>
                      <a:pt x="436" y="94"/>
                    </a:cubicBezTo>
                    <a:cubicBezTo>
                      <a:pt x="437" y="94"/>
                      <a:pt x="441" y="93"/>
                      <a:pt x="442" y="92"/>
                    </a:cubicBezTo>
                    <a:cubicBezTo>
                      <a:pt x="443" y="91"/>
                      <a:pt x="443" y="88"/>
                      <a:pt x="444" y="86"/>
                    </a:cubicBezTo>
                    <a:cubicBezTo>
                      <a:pt x="444" y="85"/>
                      <a:pt x="445" y="81"/>
                      <a:pt x="446" y="80"/>
                    </a:cubicBezTo>
                    <a:cubicBezTo>
                      <a:pt x="447" y="79"/>
                      <a:pt x="448" y="77"/>
                      <a:pt x="448" y="76"/>
                    </a:cubicBezTo>
                    <a:cubicBezTo>
                      <a:pt x="450" y="75"/>
                      <a:pt x="451" y="71"/>
                      <a:pt x="453" y="70"/>
                    </a:cubicBezTo>
                    <a:cubicBezTo>
                      <a:pt x="453" y="69"/>
                      <a:pt x="455" y="68"/>
                      <a:pt x="455" y="68"/>
                    </a:cubicBezTo>
                    <a:cubicBezTo>
                      <a:pt x="456" y="67"/>
                      <a:pt x="458" y="66"/>
                      <a:pt x="459" y="65"/>
                    </a:cubicBezTo>
                    <a:cubicBezTo>
                      <a:pt x="459" y="64"/>
                      <a:pt x="459" y="61"/>
                      <a:pt x="459" y="60"/>
                    </a:cubicBezTo>
                    <a:cubicBezTo>
                      <a:pt x="459" y="59"/>
                      <a:pt x="456" y="56"/>
                      <a:pt x="455" y="55"/>
                    </a:cubicBezTo>
                    <a:cubicBezTo>
                      <a:pt x="455" y="54"/>
                      <a:pt x="454" y="52"/>
                      <a:pt x="454" y="50"/>
                    </a:cubicBezTo>
                    <a:cubicBezTo>
                      <a:pt x="454" y="50"/>
                      <a:pt x="455" y="48"/>
                      <a:pt x="456" y="47"/>
                    </a:cubicBezTo>
                    <a:cubicBezTo>
                      <a:pt x="457" y="47"/>
                      <a:pt x="459" y="46"/>
                      <a:pt x="460" y="46"/>
                    </a:cubicBezTo>
                    <a:cubicBezTo>
                      <a:pt x="460" y="45"/>
                      <a:pt x="460" y="43"/>
                      <a:pt x="460" y="42"/>
                    </a:cubicBezTo>
                    <a:cubicBezTo>
                      <a:pt x="459" y="42"/>
                      <a:pt x="456" y="42"/>
                      <a:pt x="455" y="41"/>
                    </a:cubicBezTo>
                    <a:cubicBezTo>
                      <a:pt x="454" y="41"/>
                      <a:pt x="452" y="39"/>
                      <a:pt x="451" y="38"/>
                    </a:cubicBezTo>
                    <a:cubicBezTo>
                      <a:pt x="450" y="37"/>
                      <a:pt x="449" y="35"/>
                      <a:pt x="449" y="34"/>
                    </a:cubicBezTo>
                    <a:cubicBezTo>
                      <a:pt x="448" y="32"/>
                      <a:pt x="446" y="29"/>
                      <a:pt x="446" y="28"/>
                    </a:cubicBezTo>
                    <a:cubicBezTo>
                      <a:pt x="446" y="27"/>
                      <a:pt x="447" y="25"/>
                      <a:pt x="446" y="24"/>
                    </a:cubicBezTo>
                    <a:cubicBezTo>
                      <a:pt x="446" y="23"/>
                      <a:pt x="446" y="22"/>
                      <a:pt x="445" y="21"/>
                    </a:cubicBezTo>
                    <a:cubicBezTo>
                      <a:pt x="446" y="21"/>
                      <a:pt x="447" y="21"/>
                      <a:pt x="447" y="21"/>
                    </a:cubicBezTo>
                    <a:cubicBezTo>
                      <a:pt x="449" y="20"/>
                      <a:pt x="452" y="18"/>
                      <a:pt x="453" y="17"/>
                    </a:cubicBezTo>
                    <a:cubicBezTo>
                      <a:pt x="454" y="17"/>
                      <a:pt x="455" y="15"/>
                      <a:pt x="455" y="15"/>
                    </a:cubicBezTo>
                    <a:cubicBezTo>
                      <a:pt x="457" y="15"/>
                      <a:pt x="460" y="15"/>
                      <a:pt x="461" y="14"/>
                    </a:cubicBezTo>
                    <a:cubicBezTo>
                      <a:pt x="462" y="14"/>
                      <a:pt x="464" y="12"/>
                      <a:pt x="465" y="12"/>
                    </a:cubicBezTo>
                    <a:cubicBezTo>
                      <a:pt x="466" y="11"/>
                      <a:pt x="468" y="12"/>
                      <a:pt x="470" y="12"/>
                    </a:cubicBezTo>
                    <a:cubicBezTo>
                      <a:pt x="471" y="11"/>
                      <a:pt x="472" y="9"/>
                      <a:pt x="473" y="8"/>
                    </a:cubicBezTo>
                    <a:cubicBezTo>
                      <a:pt x="473" y="8"/>
                      <a:pt x="473" y="6"/>
                      <a:pt x="473" y="5"/>
                    </a:cubicBezTo>
                    <a:cubicBezTo>
                      <a:pt x="474" y="4"/>
                      <a:pt x="474" y="1"/>
                      <a:pt x="475" y="1"/>
                    </a:cubicBezTo>
                    <a:cubicBezTo>
                      <a:pt x="476" y="0"/>
                      <a:pt x="479" y="2"/>
                      <a:pt x="481" y="3"/>
                    </a:cubicBezTo>
                    <a:cubicBezTo>
                      <a:pt x="482" y="4"/>
                      <a:pt x="484" y="5"/>
                      <a:pt x="485" y="6"/>
                    </a:cubicBezTo>
                    <a:cubicBezTo>
                      <a:pt x="486" y="6"/>
                      <a:pt x="489" y="5"/>
                      <a:pt x="491" y="5"/>
                    </a:cubicBezTo>
                    <a:cubicBezTo>
                      <a:pt x="492" y="6"/>
                      <a:pt x="495" y="8"/>
                      <a:pt x="497" y="8"/>
                    </a:cubicBezTo>
                    <a:cubicBezTo>
                      <a:pt x="498" y="8"/>
                      <a:pt x="499" y="6"/>
                      <a:pt x="500" y="6"/>
                    </a:cubicBezTo>
                    <a:cubicBezTo>
                      <a:pt x="501" y="6"/>
                      <a:pt x="503" y="7"/>
                      <a:pt x="504" y="7"/>
                    </a:cubicBezTo>
                    <a:cubicBezTo>
                      <a:pt x="505" y="6"/>
                      <a:pt x="507" y="6"/>
                      <a:pt x="508" y="6"/>
                    </a:cubicBezTo>
                    <a:cubicBezTo>
                      <a:pt x="509" y="5"/>
                      <a:pt x="511" y="2"/>
                      <a:pt x="513" y="2"/>
                    </a:cubicBezTo>
                    <a:cubicBezTo>
                      <a:pt x="514" y="2"/>
                      <a:pt x="517" y="2"/>
                      <a:pt x="518" y="2"/>
                    </a:cubicBezTo>
                    <a:cubicBezTo>
                      <a:pt x="520" y="2"/>
                      <a:pt x="524" y="4"/>
                      <a:pt x="526" y="5"/>
                    </a:cubicBezTo>
                    <a:cubicBezTo>
                      <a:pt x="527" y="6"/>
                      <a:pt x="530" y="9"/>
                      <a:pt x="532" y="10"/>
                    </a:cubicBezTo>
                    <a:cubicBezTo>
                      <a:pt x="533" y="11"/>
                      <a:pt x="537" y="13"/>
                      <a:pt x="538" y="13"/>
                    </a:cubicBezTo>
                    <a:cubicBezTo>
                      <a:pt x="541" y="14"/>
                      <a:pt x="546" y="14"/>
                      <a:pt x="549" y="15"/>
                    </a:cubicBezTo>
                    <a:cubicBezTo>
                      <a:pt x="551" y="15"/>
                      <a:pt x="554" y="16"/>
                      <a:pt x="556" y="16"/>
                    </a:cubicBezTo>
                    <a:cubicBezTo>
                      <a:pt x="557" y="16"/>
                      <a:pt x="560" y="15"/>
                      <a:pt x="561" y="15"/>
                    </a:cubicBezTo>
                    <a:cubicBezTo>
                      <a:pt x="562" y="14"/>
                      <a:pt x="562" y="11"/>
                      <a:pt x="563" y="11"/>
                    </a:cubicBezTo>
                    <a:cubicBezTo>
                      <a:pt x="564" y="10"/>
                      <a:pt x="567" y="10"/>
                      <a:pt x="569" y="10"/>
                    </a:cubicBezTo>
                    <a:cubicBezTo>
                      <a:pt x="571" y="10"/>
                      <a:pt x="575" y="11"/>
                      <a:pt x="576" y="12"/>
                    </a:cubicBezTo>
                    <a:cubicBezTo>
                      <a:pt x="577" y="14"/>
                      <a:pt x="576" y="17"/>
                      <a:pt x="576" y="18"/>
                    </a:cubicBezTo>
                    <a:cubicBezTo>
                      <a:pt x="576" y="20"/>
                      <a:pt x="576" y="23"/>
                      <a:pt x="577" y="25"/>
                    </a:cubicBezTo>
                    <a:cubicBezTo>
                      <a:pt x="578" y="26"/>
                      <a:pt x="580" y="27"/>
                      <a:pt x="581" y="28"/>
                    </a:cubicBezTo>
                    <a:cubicBezTo>
                      <a:pt x="582" y="29"/>
                      <a:pt x="585" y="30"/>
                      <a:pt x="585" y="30"/>
                    </a:cubicBezTo>
                    <a:cubicBezTo>
                      <a:pt x="586" y="31"/>
                      <a:pt x="587" y="33"/>
                      <a:pt x="588" y="34"/>
                    </a:cubicBezTo>
                    <a:cubicBezTo>
                      <a:pt x="588" y="34"/>
                      <a:pt x="590" y="35"/>
                      <a:pt x="591" y="34"/>
                    </a:cubicBezTo>
                    <a:cubicBezTo>
                      <a:pt x="592" y="34"/>
                      <a:pt x="592" y="30"/>
                      <a:pt x="593" y="30"/>
                    </a:cubicBezTo>
                    <a:cubicBezTo>
                      <a:pt x="594" y="29"/>
                      <a:pt x="596" y="30"/>
                      <a:pt x="596" y="30"/>
                    </a:cubicBezTo>
                    <a:cubicBezTo>
                      <a:pt x="597" y="30"/>
                      <a:pt x="600" y="30"/>
                      <a:pt x="600" y="31"/>
                    </a:cubicBezTo>
                    <a:cubicBezTo>
                      <a:pt x="601" y="32"/>
                      <a:pt x="602" y="33"/>
                      <a:pt x="602" y="34"/>
                    </a:cubicBezTo>
                    <a:cubicBezTo>
                      <a:pt x="602" y="35"/>
                      <a:pt x="602" y="37"/>
                      <a:pt x="603" y="37"/>
                    </a:cubicBezTo>
                    <a:cubicBezTo>
                      <a:pt x="604" y="38"/>
                      <a:pt x="606" y="39"/>
                      <a:pt x="607" y="39"/>
                    </a:cubicBezTo>
                    <a:cubicBezTo>
                      <a:pt x="608" y="40"/>
                      <a:pt x="609" y="42"/>
                      <a:pt x="610" y="43"/>
                    </a:cubicBezTo>
                    <a:cubicBezTo>
                      <a:pt x="611" y="44"/>
                      <a:pt x="614" y="44"/>
                      <a:pt x="616" y="44"/>
                    </a:cubicBezTo>
                    <a:cubicBezTo>
                      <a:pt x="617" y="45"/>
                      <a:pt x="618" y="46"/>
                      <a:pt x="619" y="47"/>
                    </a:cubicBezTo>
                    <a:cubicBezTo>
                      <a:pt x="620" y="48"/>
                      <a:pt x="620" y="49"/>
                      <a:pt x="621" y="50"/>
                    </a:cubicBezTo>
                    <a:cubicBezTo>
                      <a:pt x="621" y="52"/>
                      <a:pt x="620" y="55"/>
                      <a:pt x="620" y="56"/>
                    </a:cubicBezTo>
                    <a:cubicBezTo>
                      <a:pt x="620" y="57"/>
                      <a:pt x="621" y="58"/>
                      <a:pt x="622" y="59"/>
                    </a:cubicBezTo>
                    <a:cubicBezTo>
                      <a:pt x="622" y="60"/>
                      <a:pt x="622" y="62"/>
                      <a:pt x="622" y="63"/>
                    </a:cubicBezTo>
                    <a:cubicBezTo>
                      <a:pt x="621" y="63"/>
                      <a:pt x="619" y="64"/>
                      <a:pt x="618" y="65"/>
                    </a:cubicBezTo>
                    <a:cubicBezTo>
                      <a:pt x="618" y="66"/>
                      <a:pt x="617" y="68"/>
                      <a:pt x="617" y="69"/>
                    </a:cubicBezTo>
                    <a:cubicBezTo>
                      <a:pt x="618" y="69"/>
                      <a:pt x="618" y="70"/>
                      <a:pt x="619" y="70"/>
                    </a:cubicBezTo>
                    <a:cubicBezTo>
                      <a:pt x="620" y="71"/>
                      <a:pt x="621" y="70"/>
                      <a:pt x="622" y="69"/>
                    </a:cubicBezTo>
                    <a:cubicBezTo>
                      <a:pt x="623" y="69"/>
                      <a:pt x="625" y="69"/>
                      <a:pt x="625" y="69"/>
                    </a:cubicBezTo>
                    <a:cubicBezTo>
                      <a:pt x="626" y="70"/>
                      <a:pt x="627" y="72"/>
                      <a:pt x="628" y="73"/>
                    </a:cubicBezTo>
                    <a:cubicBezTo>
                      <a:pt x="628" y="74"/>
                      <a:pt x="627" y="77"/>
                      <a:pt x="628" y="78"/>
                    </a:cubicBezTo>
                    <a:cubicBezTo>
                      <a:pt x="628" y="79"/>
                      <a:pt x="631" y="79"/>
                      <a:pt x="632" y="80"/>
                    </a:cubicBezTo>
                    <a:cubicBezTo>
                      <a:pt x="633" y="81"/>
                      <a:pt x="635" y="83"/>
                      <a:pt x="635" y="84"/>
                    </a:cubicBezTo>
                    <a:cubicBezTo>
                      <a:pt x="636" y="86"/>
                      <a:pt x="635" y="89"/>
                      <a:pt x="635" y="90"/>
                    </a:cubicBezTo>
                    <a:cubicBezTo>
                      <a:pt x="636" y="91"/>
                      <a:pt x="637" y="91"/>
                      <a:pt x="638" y="92"/>
                    </a:cubicBezTo>
                    <a:cubicBezTo>
                      <a:pt x="639" y="93"/>
                      <a:pt x="639" y="95"/>
                      <a:pt x="640" y="95"/>
                    </a:cubicBezTo>
                    <a:cubicBezTo>
                      <a:pt x="641" y="96"/>
                      <a:pt x="644" y="97"/>
                      <a:pt x="645" y="97"/>
                    </a:cubicBezTo>
                    <a:cubicBezTo>
                      <a:pt x="646" y="97"/>
                      <a:pt x="649" y="97"/>
                      <a:pt x="650" y="96"/>
                    </a:cubicBezTo>
                    <a:cubicBezTo>
                      <a:pt x="651" y="96"/>
                      <a:pt x="652" y="94"/>
                      <a:pt x="653" y="94"/>
                    </a:cubicBezTo>
                    <a:cubicBezTo>
                      <a:pt x="655" y="94"/>
                      <a:pt x="656" y="98"/>
                      <a:pt x="657" y="99"/>
                    </a:cubicBezTo>
                    <a:cubicBezTo>
                      <a:pt x="658" y="99"/>
                      <a:pt x="660" y="100"/>
                      <a:pt x="661" y="100"/>
                    </a:cubicBezTo>
                    <a:cubicBezTo>
                      <a:pt x="662" y="101"/>
                      <a:pt x="664" y="100"/>
                      <a:pt x="665" y="100"/>
                    </a:cubicBezTo>
                    <a:cubicBezTo>
                      <a:pt x="666" y="100"/>
                      <a:pt x="669" y="101"/>
                      <a:pt x="671" y="101"/>
                    </a:cubicBezTo>
                    <a:cubicBezTo>
                      <a:pt x="671" y="101"/>
                      <a:pt x="673" y="100"/>
                      <a:pt x="673" y="100"/>
                    </a:cubicBezTo>
                    <a:cubicBezTo>
                      <a:pt x="675" y="100"/>
                      <a:pt x="678" y="99"/>
                      <a:pt x="679" y="99"/>
                    </a:cubicBezTo>
                    <a:cubicBezTo>
                      <a:pt x="681" y="99"/>
                      <a:pt x="684" y="101"/>
                      <a:pt x="686" y="101"/>
                    </a:cubicBezTo>
                    <a:cubicBezTo>
                      <a:pt x="688" y="101"/>
                      <a:pt x="690" y="101"/>
                      <a:pt x="691" y="101"/>
                    </a:cubicBezTo>
                    <a:cubicBezTo>
                      <a:pt x="692" y="100"/>
                      <a:pt x="693" y="98"/>
                      <a:pt x="694" y="98"/>
                    </a:cubicBezTo>
                    <a:cubicBezTo>
                      <a:pt x="695" y="98"/>
                      <a:pt x="697" y="98"/>
                      <a:pt x="698" y="98"/>
                    </a:cubicBezTo>
                    <a:cubicBezTo>
                      <a:pt x="699" y="99"/>
                      <a:pt x="700" y="101"/>
                      <a:pt x="700" y="102"/>
                    </a:cubicBezTo>
                    <a:cubicBezTo>
                      <a:pt x="701" y="103"/>
                      <a:pt x="704" y="103"/>
                      <a:pt x="704" y="104"/>
                    </a:cubicBezTo>
                    <a:cubicBezTo>
                      <a:pt x="705" y="105"/>
                      <a:pt x="705" y="108"/>
                      <a:pt x="706" y="109"/>
                    </a:cubicBezTo>
                    <a:cubicBezTo>
                      <a:pt x="707" y="109"/>
                      <a:pt x="709" y="109"/>
                      <a:pt x="710" y="109"/>
                    </a:cubicBezTo>
                    <a:cubicBezTo>
                      <a:pt x="711" y="108"/>
                      <a:pt x="712" y="105"/>
                      <a:pt x="712" y="104"/>
                    </a:cubicBezTo>
                    <a:cubicBezTo>
                      <a:pt x="713" y="102"/>
                      <a:pt x="712" y="99"/>
                      <a:pt x="712" y="97"/>
                    </a:cubicBezTo>
                    <a:cubicBezTo>
                      <a:pt x="712" y="96"/>
                      <a:pt x="712" y="93"/>
                      <a:pt x="713" y="92"/>
                    </a:cubicBezTo>
                    <a:cubicBezTo>
                      <a:pt x="713" y="91"/>
                      <a:pt x="714" y="91"/>
                      <a:pt x="714" y="91"/>
                    </a:cubicBezTo>
                    <a:close/>
                  </a:path>
                </a:pathLst>
              </a:custGeom>
              <a:grpFill/>
              <a:ln w="1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22"/>
              <p:cNvSpPr>
                <a:spLocks/>
              </p:cNvSpPr>
              <p:nvPr/>
            </p:nvSpPr>
            <p:spPr bwMode="auto">
              <a:xfrm>
                <a:off x="4071937" y="1071545"/>
                <a:ext cx="1570259" cy="909556"/>
              </a:xfrm>
              <a:custGeom>
                <a:avLst/>
                <a:gdLst/>
                <a:ahLst/>
                <a:cxnLst>
                  <a:cxn ang="0">
                    <a:pos x="1056" y="365"/>
                  </a:cxn>
                  <a:cxn ang="0">
                    <a:pos x="1093" y="379"/>
                  </a:cxn>
                  <a:cxn ang="0">
                    <a:pos x="1079" y="422"/>
                  </a:cxn>
                  <a:cxn ang="0">
                    <a:pos x="1083" y="468"/>
                  </a:cxn>
                  <a:cxn ang="0">
                    <a:pos x="1113" y="497"/>
                  </a:cxn>
                  <a:cxn ang="0">
                    <a:pos x="1101" y="539"/>
                  </a:cxn>
                  <a:cxn ang="0">
                    <a:pos x="1048" y="612"/>
                  </a:cxn>
                  <a:cxn ang="0">
                    <a:pos x="1007" y="646"/>
                  </a:cxn>
                  <a:cxn ang="0">
                    <a:pos x="953" y="612"/>
                  </a:cxn>
                  <a:cxn ang="0">
                    <a:pos x="881" y="633"/>
                  </a:cxn>
                  <a:cxn ang="0">
                    <a:pos x="817" y="601"/>
                  </a:cxn>
                  <a:cxn ang="0">
                    <a:pos x="730" y="591"/>
                  </a:cxn>
                  <a:cxn ang="0">
                    <a:pos x="667" y="561"/>
                  </a:cxn>
                  <a:cxn ang="0">
                    <a:pos x="571" y="540"/>
                  </a:cxn>
                  <a:cxn ang="0">
                    <a:pos x="487" y="567"/>
                  </a:cxn>
                  <a:cxn ang="0">
                    <a:pos x="384" y="559"/>
                  </a:cxn>
                  <a:cxn ang="0">
                    <a:pos x="304" y="604"/>
                  </a:cxn>
                  <a:cxn ang="0">
                    <a:pos x="271" y="633"/>
                  </a:cxn>
                  <a:cxn ang="0">
                    <a:pos x="219" y="590"/>
                  </a:cxn>
                  <a:cxn ang="0">
                    <a:pos x="181" y="539"/>
                  </a:cxn>
                  <a:cxn ang="0">
                    <a:pos x="163" y="479"/>
                  </a:cxn>
                  <a:cxn ang="0">
                    <a:pos x="181" y="483"/>
                  </a:cxn>
                  <a:cxn ang="0">
                    <a:pos x="179" y="461"/>
                  </a:cxn>
                  <a:cxn ang="0">
                    <a:pos x="153" y="424"/>
                  </a:cxn>
                  <a:cxn ang="0">
                    <a:pos x="181" y="383"/>
                  </a:cxn>
                  <a:cxn ang="0">
                    <a:pos x="201" y="376"/>
                  </a:cxn>
                  <a:cxn ang="0">
                    <a:pos x="170" y="393"/>
                  </a:cxn>
                  <a:cxn ang="0">
                    <a:pos x="100" y="278"/>
                  </a:cxn>
                  <a:cxn ang="0">
                    <a:pos x="88" y="269"/>
                  </a:cxn>
                  <a:cxn ang="0">
                    <a:pos x="11" y="242"/>
                  </a:cxn>
                  <a:cxn ang="0">
                    <a:pos x="6" y="141"/>
                  </a:cxn>
                  <a:cxn ang="0">
                    <a:pos x="78" y="79"/>
                  </a:cxn>
                  <a:cxn ang="0">
                    <a:pos x="128" y="52"/>
                  </a:cxn>
                  <a:cxn ang="0">
                    <a:pos x="171" y="19"/>
                  </a:cxn>
                  <a:cxn ang="0">
                    <a:pos x="190" y="45"/>
                  </a:cxn>
                  <a:cxn ang="0">
                    <a:pos x="222" y="67"/>
                  </a:cxn>
                  <a:cxn ang="0">
                    <a:pos x="241" y="96"/>
                  </a:cxn>
                  <a:cxn ang="0">
                    <a:pos x="270" y="110"/>
                  </a:cxn>
                  <a:cxn ang="0">
                    <a:pos x="315" y="127"/>
                  </a:cxn>
                  <a:cxn ang="0">
                    <a:pos x="354" y="118"/>
                  </a:cxn>
                  <a:cxn ang="0">
                    <a:pos x="387" y="91"/>
                  </a:cxn>
                  <a:cxn ang="0">
                    <a:pos x="386" y="117"/>
                  </a:cxn>
                  <a:cxn ang="0">
                    <a:pos x="420" y="117"/>
                  </a:cxn>
                  <a:cxn ang="0">
                    <a:pos x="440" y="80"/>
                  </a:cxn>
                  <a:cxn ang="0">
                    <a:pos x="466" y="43"/>
                  </a:cxn>
                  <a:cxn ang="0">
                    <a:pos x="505" y="29"/>
                  </a:cxn>
                  <a:cxn ang="0">
                    <a:pos x="540" y="6"/>
                  </a:cxn>
                  <a:cxn ang="0">
                    <a:pos x="573" y="11"/>
                  </a:cxn>
                  <a:cxn ang="0">
                    <a:pos x="596" y="50"/>
                  </a:cxn>
                  <a:cxn ang="0">
                    <a:pos x="643" y="97"/>
                  </a:cxn>
                  <a:cxn ang="0">
                    <a:pos x="682" y="141"/>
                  </a:cxn>
                  <a:cxn ang="0">
                    <a:pos x="725" y="144"/>
                  </a:cxn>
                  <a:cxn ang="0">
                    <a:pos x="773" y="154"/>
                  </a:cxn>
                  <a:cxn ang="0">
                    <a:pos x="823" y="159"/>
                  </a:cxn>
                  <a:cxn ang="0">
                    <a:pos x="862" y="169"/>
                  </a:cxn>
                  <a:cxn ang="0">
                    <a:pos x="909" y="178"/>
                  </a:cxn>
                  <a:cxn ang="0">
                    <a:pos x="948" y="185"/>
                  </a:cxn>
                  <a:cxn ang="0">
                    <a:pos x="998" y="190"/>
                  </a:cxn>
                  <a:cxn ang="0">
                    <a:pos x="1019" y="221"/>
                  </a:cxn>
                  <a:cxn ang="0">
                    <a:pos x="1032" y="258"/>
                  </a:cxn>
                  <a:cxn ang="0">
                    <a:pos x="999" y="298"/>
                  </a:cxn>
                </a:cxnLst>
                <a:rect l="0" t="0" r="r" b="b"/>
                <a:pathLst>
                  <a:path w="1128" h="653">
                    <a:moveTo>
                      <a:pt x="1031" y="325"/>
                    </a:moveTo>
                    <a:cubicBezTo>
                      <a:pt x="1032" y="325"/>
                      <a:pt x="1033" y="325"/>
                      <a:pt x="1034" y="325"/>
                    </a:cubicBezTo>
                    <a:cubicBezTo>
                      <a:pt x="1035" y="325"/>
                      <a:pt x="1037" y="325"/>
                      <a:pt x="1038" y="325"/>
                    </a:cubicBezTo>
                    <a:cubicBezTo>
                      <a:pt x="1040" y="327"/>
                      <a:pt x="1040" y="334"/>
                      <a:pt x="1041" y="337"/>
                    </a:cubicBezTo>
                    <a:cubicBezTo>
                      <a:pt x="1041" y="338"/>
                      <a:pt x="1042" y="341"/>
                      <a:pt x="1042" y="342"/>
                    </a:cubicBezTo>
                    <a:cubicBezTo>
                      <a:pt x="1042" y="343"/>
                      <a:pt x="1042" y="346"/>
                      <a:pt x="1042" y="347"/>
                    </a:cubicBezTo>
                    <a:cubicBezTo>
                      <a:pt x="1043" y="347"/>
                      <a:pt x="1044" y="348"/>
                      <a:pt x="1045" y="348"/>
                    </a:cubicBezTo>
                    <a:cubicBezTo>
                      <a:pt x="1046" y="349"/>
                      <a:pt x="1046" y="352"/>
                      <a:pt x="1047" y="354"/>
                    </a:cubicBezTo>
                    <a:cubicBezTo>
                      <a:pt x="1048" y="355"/>
                      <a:pt x="1050" y="358"/>
                      <a:pt x="1051" y="359"/>
                    </a:cubicBezTo>
                    <a:cubicBezTo>
                      <a:pt x="1053" y="360"/>
                      <a:pt x="1055" y="364"/>
                      <a:pt x="1056" y="365"/>
                    </a:cubicBezTo>
                    <a:cubicBezTo>
                      <a:pt x="1056" y="365"/>
                      <a:pt x="1058" y="366"/>
                      <a:pt x="1058" y="366"/>
                    </a:cubicBezTo>
                    <a:cubicBezTo>
                      <a:pt x="1060" y="367"/>
                      <a:pt x="1063" y="366"/>
                      <a:pt x="1064" y="366"/>
                    </a:cubicBezTo>
                    <a:cubicBezTo>
                      <a:pt x="1065" y="366"/>
                      <a:pt x="1068" y="365"/>
                      <a:pt x="1068" y="366"/>
                    </a:cubicBezTo>
                    <a:cubicBezTo>
                      <a:pt x="1069" y="367"/>
                      <a:pt x="1069" y="370"/>
                      <a:pt x="1069" y="371"/>
                    </a:cubicBezTo>
                    <a:cubicBezTo>
                      <a:pt x="1070" y="372"/>
                      <a:pt x="1071" y="374"/>
                      <a:pt x="1072" y="374"/>
                    </a:cubicBezTo>
                    <a:cubicBezTo>
                      <a:pt x="1073" y="374"/>
                      <a:pt x="1076" y="373"/>
                      <a:pt x="1077" y="373"/>
                    </a:cubicBezTo>
                    <a:cubicBezTo>
                      <a:pt x="1078" y="373"/>
                      <a:pt x="1080" y="376"/>
                      <a:pt x="1081" y="376"/>
                    </a:cubicBezTo>
                    <a:cubicBezTo>
                      <a:pt x="1083" y="377"/>
                      <a:pt x="1085" y="378"/>
                      <a:pt x="1087" y="378"/>
                    </a:cubicBezTo>
                    <a:cubicBezTo>
                      <a:pt x="1087" y="377"/>
                      <a:pt x="1089" y="376"/>
                      <a:pt x="1090" y="376"/>
                    </a:cubicBezTo>
                    <a:cubicBezTo>
                      <a:pt x="1091" y="376"/>
                      <a:pt x="1092" y="378"/>
                      <a:pt x="1093" y="379"/>
                    </a:cubicBezTo>
                    <a:cubicBezTo>
                      <a:pt x="1094" y="380"/>
                      <a:pt x="1095" y="381"/>
                      <a:pt x="1096" y="382"/>
                    </a:cubicBezTo>
                    <a:cubicBezTo>
                      <a:pt x="1096" y="383"/>
                      <a:pt x="1094" y="385"/>
                      <a:pt x="1093" y="386"/>
                    </a:cubicBezTo>
                    <a:cubicBezTo>
                      <a:pt x="1092" y="387"/>
                      <a:pt x="1089" y="386"/>
                      <a:pt x="1087" y="387"/>
                    </a:cubicBezTo>
                    <a:cubicBezTo>
                      <a:pt x="1086" y="388"/>
                      <a:pt x="1083" y="390"/>
                      <a:pt x="1082" y="392"/>
                    </a:cubicBezTo>
                    <a:cubicBezTo>
                      <a:pt x="1082" y="393"/>
                      <a:pt x="1083" y="396"/>
                      <a:pt x="1083" y="397"/>
                    </a:cubicBezTo>
                    <a:cubicBezTo>
                      <a:pt x="1083" y="398"/>
                      <a:pt x="1081" y="400"/>
                      <a:pt x="1080" y="401"/>
                    </a:cubicBezTo>
                    <a:cubicBezTo>
                      <a:pt x="1080" y="403"/>
                      <a:pt x="1082" y="405"/>
                      <a:pt x="1082" y="406"/>
                    </a:cubicBezTo>
                    <a:cubicBezTo>
                      <a:pt x="1082" y="408"/>
                      <a:pt x="1083" y="411"/>
                      <a:pt x="1082" y="413"/>
                    </a:cubicBezTo>
                    <a:cubicBezTo>
                      <a:pt x="1082" y="414"/>
                      <a:pt x="1080" y="415"/>
                      <a:pt x="1079" y="417"/>
                    </a:cubicBezTo>
                    <a:cubicBezTo>
                      <a:pt x="1079" y="418"/>
                      <a:pt x="1079" y="421"/>
                      <a:pt x="1079" y="422"/>
                    </a:cubicBezTo>
                    <a:cubicBezTo>
                      <a:pt x="1079" y="424"/>
                      <a:pt x="1079" y="426"/>
                      <a:pt x="1078" y="427"/>
                    </a:cubicBezTo>
                    <a:cubicBezTo>
                      <a:pt x="1077" y="427"/>
                      <a:pt x="1075" y="427"/>
                      <a:pt x="1074" y="428"/>
                    </a:cubicBezTo>
                    <a:cubicBezTo>
                      <a:pt x="1073" y="429"/>
                      <a:pt x="1075" y="433"/>
                      <a:pt x="1075" y="435"/>
                    </a:cubicBezTo>
                    <a:cubicBezTo>
                      <a:pt x="1076" y="436"/>
                      <a:pt x="1078" y="439"/>
                      <a:pt x="1078" y="440"/>
                    </a:cubicBezTo>
                    <a:cubicBezTo>
                      <a:pt x="1079" y="442"/>
                      <a:pt x="1080" y="446"/>
                      <a:pt x="1080" y="447"/>
                    </a:cubicBezTo>
                    <a:cubicBezTo>
                      <a:pt x="1080" y="448"/>
                      <a:pt x="1080" y="450"/>
                      <a:pt x="1080" y="451"/>
                    </a:cubicBezTo>
                    <a:cubicBezTo>
                      <a:pt x="1080" y="452"/>
                      <a:pt x="1081" y="453"/>
                      <a:pt x="1081" y="454"/>
                    </a:cubicBezTo>
                    <a:cubicBezTo>
                      <a:pt x="1081" y="455"/>
                      <a:pt x="1082" y="458"/>
                      <a:pt x="1082" y="459"/>
                    </a:cubicBezTo>
                    <a:cubicBezTo>
                      <a:pt x="1082" y="461"/>
                      <a:pt x="1080" y="464"/>
                      <a:pt x="1081" y="465"/>
                    </a:cubicBezTo>
                    <a:cubicBezTo>
                      <a:pt x="1081" y="466"/>
                      <a:pt x="1083" y="468"/>
                      <a:pt x="1083" y="468"/>
                    </a:cubicBezTo>
                    <a:cubicBezTo>
                      <a:pt x="1084" y="469"/>
                      <a:pt x="1087" y="471"/>
                      <a:pt x="1088" y="472"/>
                    </a:cubicBezTo>
                    <a:cubicBezTo>
                      <a:pt x="1088" y="473"/>
                      <a:pt x="1089" y="475"/>
                      <a:pt x="1089" y="476"/>
                    </a:cubicBezTo>
                    <a:cubicBezTo>
                      <a:pt x="1090" y="477"/>
                      <a:pt x="1091" y="481"/>
                      <a:pt x="1092" y="483"/>
                    </a:cubicBezTo>
                    <a:cubicBezTo>
                      <a:pt x="1092" y="484"/>
                      <a:pt x="1092" y="487"/>
                      <a:pt x="1093" y="488"/>
                    </a:cubicBezTo>
                    <a:cubicBezTo>
                      <a:pt x="1093" y="490"/>
                      <a:pt x="1095" y="494"/>
                      <a:pt x="1097" y="495"/>
                    </a:cubicBezTo>
                    <a:cubicBezTo>
                      <a:pt x="1097" y="496"/>
                      <a:pt x="1100" y="497"/>
                      <a:pt x="1101" y="497"/>
                    </a:cubicBezTo>
                    <a:cubicBezTo>
                      <a:pt x="1101" y="496"/>
                      <a:pt x="1101" y="494"/>
                      <a:pt x="1102" y="493"/>
                    </a:cubicBezTo>
                    <a:cubicBezTo>
                      <a:pt x="1103" y="493"/>
                      <a:pt x="1104" y="492"/>
                      <a:pt x="1105" y="492"/>
                    </a:cubicBezTo>
                    <a:cubicBezTo>
                      <a:pt x="1106" y="492"/>
                      <a:pt x="1108" y="494"/>
                      <a:pt x="1108" y="494"/>
                    </a:cubicBezTo>
                    <a:cubicBezTo>
                      <a:pt x="1109" y="495"/>
                      <a:pt x="1112" y="496"/>
                      <a:pt x="1113" y="497"/>
                    </a:cubicBezTo>
                    <a:cubicBezTo>
                      <a:pt x="1113" y="498"/>
                      <a:pt x="1114" y="500"/>
                      <a:pt x="1115" y="501"/>
                    </a:cubicBezTo>
                    <a:cubicBezTo>
                      <a:pt x="1116" y="502"/>
                      <a:pt x="1117" y="504"/>
                      <a:pt x="1118" y="505"/>
                    </a:cubicBezTo>
                    <a:cubicBezTo>
                      <a:pt x="1119" y="507"/>
                      <a:pt x="1121" y="509"/>
                      <a:pt x="1122" y="511"/>
                    </a:cubicBezTo>
                    <a:cubicBezTo>
                      <a:pt x="1123" y="512"/>
                      <a:pt x="1125" y="514"/>
                      <a:pt x="1126" y="515"/>
                    </a:cubicBezTo>
                    <a:cubicBezTo>
                      <a:pt x="1127" y="516"/>
                      <a:pt x="1127" y="518"/>
                      <a:pt x="1128" y="519"/>
                    </a:cubicBezTo>
                    <a:cubicBezTo>
                      <a:pt x="1127" y="520"/>
                      <a:pt x="1126" y="520"/>
                      <a:pt x="1126" y="520"/>
                    </a:cubicBezTo>
                    <a:cubicBezTo>
                      <a:pt x="1124" y="521"/>
                      <a:pt x="1121" y="521"/>
                      <a:pt x="1119" y="522"/>
                    </a:cubicBezTo>
                    <a:cubicBezTo>
                      <a:pt x="1118" y="522"/>
                      <a:pt x="1116" y="524"/>
                      <a:pt x="1115" y="525"/>
                    </a:cubicBezTo>
                    <a:cubicBezTo>
                      <a:pt x="1113" y="526"/>
                      <a:pt x="1110" y="530"/>
                      <a:pt x="1109" y="532"/>
                    </a:cubicBezTo>
                    <a:cubicBezTo>
                      <a:pt x="1107" y="534"/>
                      <a:pt x="1103" y="538"/>
                      <a:pt x="1101" y="539"/>
                    </a:cubicBezTo>
                    <a:cubicBezTo>
                      <a:pt x="1100" y="540"/>
                      <a:pt x="1096" y="542"/>
                      <a:pt x="1094" y="543"/>
                    </a:cubicBezTo>
                    <a:cubicBezTo>
                      <a:pt x="1093" y="544"/>
                      <a:pt x="1090" y="545"/>
                      <a:pt x="1089" y="546"/>
                    </a:cubicBezTo>
                    <a:cubicBezTo>
                      <a:pt x="1087" y="547"/>
                      <a:pt x="1084" y="551"/>
                      <a:pt x="1083" y="552"/>
                    </a:cubicBezTo>
                    <a:cubicBezTo>
                      <a:pt x="1081" y="555"/>
                      <a:pt x="1077" y="561"/>
                      <a:pt x="1075" y="564"/>
                    </a:cubicBezTo>
                    <a:cubicBezTo>
                      <a:pt x="1074" y="567"/>
                      <a:pt x="1072" y="572"/>
                      <a:pt x="1070" y="575"/>
                    </a:cubicBezTo>
                    <a:cubicBezTo>
                      <a:pt x="1069" y="577"/>
                      <a:pt x="1066" y="583"/>
                      <a:pt x="1065" y="585"/>
                    </a:cubicBezTo>
                    <a:cubicBezTo>
                      <a:pt x="1063" y="587"/>
                      <a:pt x="1060" y="590"/>
                      <a:pt x="1059" y="592"/>
                    </a:cubicBezTo>
                    <a:cubicBezTo>
                      <a:pt x="1057" y="594"/>
                      <a:pt x="1054" y="597"/>
                      <a:pt x="1053" y="599"/>
                    </a:cubicBezTo>
                    <a:cubicBezTo>
                      <a:pt x="1052" y="601"/>
                      <a:pt x="1052" y="604"/>
                      <a:pt x="1051" y="606"/>
                    </a:cubicBezTo>
                    <a:cubicBezTo>
                      <a:pt x="1050" y="608"/>
                      <a:pt x="1049" y="611"/>
                      <a:pt x="1048" y="612"/>
                    </a:cubicBezTo>
                    <a:cubicBezTo>
                      <a:pt x="1047" y="613"/>
                      <a:pt x="1044" y="613"/>
                      <a:pt x="1043" y="614"/>
                    </a:cubicBezTo>
                    <a:cubicBezTo>
                      <a:pt x="1041" y="614"/>
                      <a:pt x="1039" y="615"/>
                      <a:pt x="1037" y="615"/>
                    </a:cubicBezTo>
                    <a:cubicBezTo>
                      <a:pt x="1035" y="616"/>
                      <a:pt x="1032" y="619"/>
                      <a:pt x="1030" y="620"/>
                    </a:cubicBezTo>
                    <a:cubicBezTo>
                      <a:pt x="1029" y="621"/>
                      <a:pt x="1027" y="623"/>
                      <a:pt x="1027" y="624"/>
                    </a:cubicBezTo>
                    <a:cubicBezTo>
                      <a:pt x="1026" y="626"/>
                      <a:pt x="1025" y="630"/>
                      <a:pt x="1023" y="632"/>
                    </a:cubicBezTo>
                    <a:cubicBezTo>
                      <a:pt x="1023" y="632"/>
                      <a:pt x="1022" y="633"/>
                      <a:pt x="1022" y="633"/>
                    </a:cubicBezTo>
                    <a:cubicBezTo>
                      <a:pt x="1020" y="633"/>
                      <a:pt x="1018" y="633"/>
                      <a:pt x="1017" y="633"/>
                    </a:cubicBezTo>
                    <a:cubicBezTo>
                      <a:pt x="1015" y="633"/>
                      <a:pt x="1013" y="633"/>
                      <a:pt x="1011" y="634"/>
                    </a:cubicBezTo>
                    <a:cubicBezTo>
                      <a:pt x="1010" y="635"/>
                      <a:pt x="1009" y="637"/>
                      <a:pt x="1008" y="639"/>
                    </a:cubicBezTo>
                    <a:cubicBezTo>
                      <a:pt x="1008" y="640"/>
                      <a:pt x="1008" y="644"/>
                      <a:pt x="1007" y="646"/>
                    </a:cubicBezTo>
                    <a:cubicBezTo>
                      <a:pt x="1006" y="646"/>
                      <a:pt x="1004" y="646"/>
                      <a:pt x="1003" y="646"/>
                    </a:cubicBezTo>
                    <a:cubicBezTo>
                      <a:pt x="1001" y="647"/>
                      <a:pt x="997" y="647"/>
                      <a:pt x="995" y="647"/>
                    </a:cubicBezTo>
                    <a:cubicBezTo>
                      <a:pt x="994" y="648"/>
                      <a:pt x="991" y="650"/>
                      <a:pt x="989" y="651"/>
                    </a:cubicBezTo>
                    <a:cubicBezTo>
                      <a:pt x="987" y="652"/>
                      <a:pt x="982" y="653"/>
                      <a:pt x="980" y="652"/>
                    </a:cubicBezTo>
                    <a:cubicBezTo>
                      <a:pt x="978" y="651"/>
                      <a:pt x="977" y="647"/>
                      <a:pt x="976" y="646"/>
                    </a:cubicBezTo>
                    <a:cubicBezTo>
                      <a:pt x="975" y="643"/>
                      <a:pt x="973" y="637"/>
                      <a:pt x="973" y="635"/>
                    </a:cubicBezTo>
                    <a:cubicBezTo>
                      <a:pt x="972" y="632"/>
                      <a:pt x="970" y="627"/>
                      <a:pt x="969" y="624"/>
                    </a:cubicBezTo>
                    <a:cubicBezTo>
                      <a:pt x="968" y="622"/>
                      <a:pt x="966" y="617"/>
                      <a:pt x="965" y="615"/>
                    </a:cubicBezTo>
                    <a:cubicBezTo>
                      <a:pt x="964" y="613"/>
                      <a:pt x="962" y="612"/>
                      <a:pt x="960" y="611"/>
                    </a:cubicBezTo>
                    <a:cubicBezTo>
                      <a:pt x="958" y="611"/>
                      <a:pt x="955" y="612"/>
                      <a:pt x="953" y="612"/>
                    </a:cubicBezTo>
                    <a:cubicBezTo>
                      <a:pt x="951" y="612"/>
                      <a:pt x="947" y="612"/>
                      <a:pt x="946" y="613"/>
                    </a:cubicBezTo>
                    <a:cubicBezTo>
                      <a:pt x="943" y="613"/>
                      <a:pt x="938" y="614"/>
                      <a:pt x="936" y="614"/>
                    </a:cubicBezTo>
                    <a:cubicBezTo>
                      <a:pt x="934" y="613"/>
                      <a:pt x="930" y="612"/>
                      <a:pt x="929" y="611"/>
                    </a:cubicBezTo>
                    <a:cubicBezTo>
                      <a:pt x="927" y="610"/>
                      <a:pt x="924" y="608"/>
                      <a:pt x="923" y="608"/>
                    </a:cubicBezTo>
                    <a:cubicBezTo>
                      <a:pt x="921" y="607"/>
                      <a:pt x="916" y="608"/>
                      <a:pt x="914" y="608"/>
                    </a:cubicBezTo>
                    <a:cubicBezTo>
                      <a:pt x="913" y="609"/>
                      <a:pt x="909" y="610"/>
                      <a:pt x="907" y="611"/>
                    </a:cubicBezTo>
                    <a:cubicBezTo>
                      <a:pt x="905" y="612"/>
                      <a:pt x="902" y="614"/>
                      <a:pt x="901" y="615"/>
                    </a:cubicBezTo>
                    <a:cubicBezTo>
                      <a:pt x="899" y="617"/>
                      <a:pt x="897" y="621"/>
                      <a:pt x="896" y="623"/>
                    </a:cubicBezTo>
                    <a:cubicBezTo>
                      <a:pt x="895" y="625"/>
                      <a:pt x="893" y="628"/>
                      <a:pt x="891" y="629"/>
                    </a:cubicBezTo>
                    <a:cubicBezTo>
                      <a:pt x="889" y="630"/>
                      <a:pt x="884" y="632"/>
                      <a:pt x="881" y="633"/>
                    </a:cubicBezTo>
                    <a:cubicBezTo>
                      <a:pt x="879" y="633"/>
                      <a:pt x="873" y="633"/>
                      <a:pt x="870" y="633"/>
                    </a:cubicBezTo>
                    <a:cubicBezTo>
                      <a:pt x="868" y="632"/>
                      <a:pt x="864" y="631"/>
                      <a:pt x="862" y="629"/>
                    </a:cubicBezTo>
                    <a:cubicBezTo>
                      <a:pt x="860" y="628"/>
                      <a:pt x="858" y="623"/>
                      <a:pt x="856" y="621"/>
                    </a:cubicBezTo>
                    <a:cubicBezTo>
                      <a:pt x="855" y="621"/>
                      <a:pt x="852" y="622"/>
                      <a:pt x="851" y="621"/>
                    </a:cubicBezTo>
                    <a:cubicBezTo>
                      <a:pt x="849" y="621"/>
                      <a:pt x="847" y="620"/>
                      <a:pt x="846" y="619"/>
                    </a:cubicBezTo>
                    <a:cubicBezTo>
                      <a:pt x="844" y="618"/>
                      <a:pt x="842" y="614"/>
                      <a:pt x="841" y="612"/>
                    </a:cubicBezTo>
                    <a:cubicBezTo>
                      <a:pt x="840" y="611"/>
                      <a:pt x="840" y="606"/>
                      <a:pt x="838" y="605"/>
                    </a:cubicBezTo>
                    <a:cubicBezTo>
                      <a:pt x="837" y="604"/>
                      <a:pt x="834" y="603"/>
                      <a:pt x="832" y="603"/>
                    </a:cubicBezTo>
                    <a:cubicBezTo>
                      <a:pt x="830" y="602"/>
                      <a:pt x="825" y="604"/>
                      <a:pt x="823" y="603"/>
                    </a:cubicBezTo>
                    <a:cubicBezTo>
                      <a:pt x="821" y="603"/>
                      <a:pt x="818" y="602"/>
                      <a:pt x="817" y="601"/>
                    </a:cubicBezTo>
                    <a:cubicBezTo>
                      <a:pt x="813" y="600"/>
                      <a:pt x="807" y="597"/>
                      <a:pt x="804" y="596"/>
                    </a:cubicBezTo>
                    <a:cubicBezTo>
                      <a:pt x="802" y="595"/>
                      <a:pt x="799" y="594"/>
                      <a:pt x="798" y="593"/>
                    </a:cubicBezTo>
                    <a:cubicBezTo>
                      <a:pt x="796" y="593"/>
                      <a:pt x="791" y="595"/>
                      <a:pt x="788" y="594"/>
                    </a:cubicBezTo>
                    <a:cubicBezTo>
                      <a:pt x="786" y="594"/>
                      <a:pt x="782" y="592"/>
                      <a:pt x="780" y="591"/>
                    </a:cubicBezTo>
                    <a:cubicBezTo>
                      <a:pt x="778" y="590"/>
                      <a:pt x="774" y="587"/>
                      <a:pt x="771" y="586"/>
                    </a:cubicBezTo>
                    <a:cubicBezTo>
                      <a:pt x="769" y="585"/>
                      <a:pt x="763" y="586"/>
                      <a:pt x="760" y="586"/>
                    </a:cubicBezTo>
                    <a:cubicBezTo>
                      <a:pt x="759" y="586"/>
                      <a:pt x="755" y="586"/>
                      <a:pt x="754" y="586"/>
                    </a:cubicBezTo>
                    <a:cubicBezTo>
                      <a:pt x="752" y="587"/>
                      <a:pt x="749" y="588"/>
                      <a:pt x="748" y="589"/>
                    </a:cubicBezTo>
                    <a:cubicBezTo>
                      <a:pt x="746" y="590"/>
                      <a:pt x="742" y="591"/>
                      <a:pt x="740" y="591"/>
                    </a:cubicBezTo>
                    <a:cubicBezTo>
                      <a:pt x="738" y="592"/>
                      <a:pt x="733" y="592"/>
                      <a:pt x="730" y="591"/>
                    </a:cubicBezTo>
                    <a:cubicBezTo>
                      <a:pt x="729" y="591"/>
                      <a:pt x="726" y="588"/>
                      <a:pt x="724" y="587"/>
                    </a:cubicBezTo>
                    <a:cubicBezTo>
                      <a:pt x="722" y="586"/>
                      <a:pt x="719" y="582"/>
                      <a:pt x="716" y="580"/>
                    </a:cubicBezTo>
                    <a:cubicBezTo>
                      <a:pt x="715" y="579"/>
                      <a:pt x="712" y="578"/>
                      <a:pt x="710" y="577"/>
                    </a:cubicBezTo>
                    <a:cubicBezTo>
                      <a:pt x="708" y="576"/>
                      <a:pt x="705" y="574"/>
                      <a:pt x="704" y="573"/>
                    </a:cubicBezTo>
                    <a:cubicBezTo>
                      <a:pt x="703" y="572"/>
                      <a:pt x="701" y="569"/>
                      <a:pt x="700" y="568"/>
                    </a:cubicBezTo>
                    <a:cubicBezTo>
                      <a:pt x="699" y="567"/>
                      <a:pt x="696" y="566"/>
                      <a:pt x="694" y="566"/>
                    </a:cubicBezTo>
                    <a:cubicBezTo>
                      <a:pt x="693" y="566"/>
                      <a:pt x="691" y="567"/>
                      <a:pt x="690" y="568"/>
                    </a:cubicBezTo>
                    <a:cubicBezTo>
                      <a:pt x="688" y="568"/>
                      <a:pt x="684" y="568"/>
                      <a:pt x="683" y="568"/>
                    </a:cubicBezTo>
                    <a:cubicBezTo>
                      <a:pt x="681" y="567"/>
                      <a:pt x="678" y="566"/>
                      <a:pt x="676" y="565"/>
                    </a:cubicBezTo>
                    <a:cubicBezTo>
                      <a:pt x="674" y="564"/>
                      <a:pt x="670" y="562"/>
                      <a:pt x="667" y="561"/>
                    </a:cubicBezTo>
                    <a:cubicBezTo>
                      <a:pt x="665" y="560"/>
                      <a:pt x="662" y="557"/>
                      <a:pt x="659" y="556"/>
                    </a:cubicBezTo>
                    <a:cubicBezTo>
                      <a:pt x="657" y="555"/>
                      <a:pt x="651" y="554"/>
                      <a:pt x="648" y="554"/>
                    </a:cubicBezTo>
                    <a:cubicBezTo>
                      <a:pt x="646" y="553"/>
                      <a:pt x="641" y="555"/>
                      <a:pt x="638" y="555"/>
                    </a:cubicBezTo>
                    <a:cubicBezTo>
                      <a:pt x="635" y="555"/>
                      <a:pt x="629" y="554"/>
                      <a:pt x="627" y="553"/>
                    </a:cubicBezTo>
                    <a:cubicBezTo>
                      <a:pt x="625" y="552"/>
                      <a:pt x="623" y="549"/>
                      <a:pt x="622" y="548"/>
                    </a:cubicBezTo>
                    <a:cubicBezTo>
                      <a:pt x="620" y="546"/>
                      <a:pt x="615" y="544"/>
                      <a:pt x="612" y="543"/>
                    </a:cubicBezTo>
                    <a:cubicBezTo>
                      <a:pt x="611" y="543"/>
                      <a:pt x="609" y="544"/>
                      <a:pt x="608" y="544"/>
                    </a:cubicBezTo>
                    <a:cubicBezTo>
                      <a:pt x="606" y="544"/>
                      <a:pt x="602" y="546"/>
                      <a:pt x="600" y="546"/>
                    </a:cubicBezTo>
                    <a:cubicBezTo>
                      <a:pt x="596" y="546"/>
                      <a:pt x="590" y="546"/>
                      <a:pt x="587" y="545"/>
                    </a:cubicBezTo>
                    <a:cubicBezTo>
                      <a:pt x="583" y="544"/>
                      <a:pt x="575" y="542"/>
                      <a:pt x="571" y="540"/>
                    </a:cubicBezTo>
                    <a:cubicBezTo>
                      <a:pt x="567" y="539"/>
                      <a:pt x="561" y="536"/>
                      <a:pt x="557" y="535"/>
                    </a:cubicBezTo>
                    <a:cubicBezTo>
                      <a:pt x="555" y="534"/>
                      <a:pt x="549" y="532"/>
                      <a:pt x="547" y="532"/>
                    </a:cubicBezTo>
                    <a:cubicBezTo>
                      <a:pt x="544" y="532"/>
                      <a:pt x="540" y="534"/>
                      <a:pt x="539" y="535"/>
                    </a:cubicBezTo>
                    <a:cubicBezTo>
                      <a:pt x="536" y="536"/>
                      <a:pt x="532" y="541"/>
                      <a:pt x="530" y="543"/>
                    </a:cubicBezTo>
                    <a:cubicBezTo>
                      <a:pt x="528" y="544"/>
                      <a:pt x="525" y="547"/>
                      <a:pt x="524" y="548"/>
                    </a:cubicBezTo>
                    <a:cubicBezTo>
                      <a:pt x="522" y="550"/>
                      <a:pt x="518" y="552"/>
                      <a:pt x="516" y="553"/>
                    </a:cubicBezTo>
                    <a:cubicBezTo>
                      <a:pt x="515" y="554"/>
                      <a:pt x="511" y="555"/>
                      <a:pt x="509" y="555"/>
                    </a:cubicBezTo>
                    <a:cubicBezTo>
                      <a:pt x="507" y="555"/>
                      <a:pt x="502" y="556"/>
                      <a:pt x="500" y="557"/>
                    </a:cubicBezTo>
                    <a:cubicBezTo>
                      <a:pt x="498" y="558"/>
                      <a:pt x="494" y="558"/>
                      <a:pt x="493" y="560"/>
                    </a:cubicBezTo>
                    <a:cubicBezTo>
                      <a:pt x="491" y="561"/>
                      <a:pt x="489" y="565"/>
                      <a:pt x="487" y="567"/>
                    </a:cubicBezTo>
                    <a:cubicBezTo>
                      <a:pt x="485" y="568"/>
                      <a:pt x="480" y="570"/>
                      <a:pt x="478" y="570"/>
                    </a:cubicBezTo>
                    <a:cubicBezTo>
                      <a:pt x="475" y="571"/>
                      <a:pt x="470" y="571"/>
                      <a:pt x="468" y="571"/>
                    </a:cubicBezTo>
                    <a:cubicBezTo>
                      <a:pt x="465" y="570"/>
                      <a:pt x="460" y="568"/>
                      <a:pt x="457" y="567"/>
                    </a:cubicBezTo>
                    <a:cubicBezTo>
                      <a:pt x="455" y="566"/>
                      <a:pt x="451" y="564"/>
                      <a:pt x="450" y="563"/>
                    </a:cubicBezTo>
                    <a:cubicBezTo>
                      <a:pt x="447" y="561"/>
                      <a:pt x="442" y="558"/>
                      <a:pt x="440" y="557"/>
                    </a:cubicBezTo>
                    <a:cubicBezTo>
                      <a:pt x="437" y="556"/>
                      <a:pt x="433" y="556"/>
                      <a:pt x="431" y="556"/>
                    </a:cubicBezTo>
                    <a:cubicBezTo>
                      <a:pt x="428" y="556"/>
                      <a:pt x="423" y="557"/>
                      <a:pt x="420" y="557"/>
                    </a:cubicBezTo>
                    <a:cubicBezTo>
                      <a:pt x="417" y="558"/>
                      <a:pt x="411" y="560"/>
                      <a:pt x="408" y="560"/>
                    </a:cubicBezTo>
                    <a:cubicBezTo>
                      <a:pt x="405" y="560"/>
                      <a:pt x="399" y="559"/>
                      <a:pt x="395" y="558"/>
                    </a:cubicBezTo>
                    <a:cubicBezTo>
                      <a:pt x="392" y="558"/>
                      <a:pt x="387" y="559"/>
                      <a:pt x="384" y="559"/>
                    </a:cubicBezTo>
                    <a:cubicBezTo>
                      <a:pt x="381" y="559"/>
                      <a:pt x="377" y="561"/>
                      <a:pt x="375" y="561"/>
                    </a:cubicBezTo>
                    <a:cubicBezTo>
                      <a:pt x="372" y="562"/>
                      <a:pt x="367" y="562"/>
                      <a:pt x="365" y="564"/>
                    </a:cubicBezTo>
                    <a:cubicBezTo>
                      <a:pt x="361" y="565"/>
                      <a:pt x="357" y="572"/>
                      <a:pt x="355" y="574"/>
                    </a:cubicBezTo>
                    <a:cubicBezTo>
                      <a:pt x="353" y="577"/>
                      <a:pt x="348" y="582"/>
                      <a:pt x="346" y="584"/>
                    </a:cubicBezTo>
                    <a:cubicBezTo>
                      <a:pt x="343" y="586"/>
                      <a:pt x="340" y="591"/>
                      <a:pt x="337" y="594"/>
                    </a:cubicBezTo>
                    <a:cubicBezTo>
                      <a:pt x="335" y="596"/>
                      <a:pt x="330" y="599"/>
                      <a:pt x="328" y="601"/>
                    </a:cubicBezTo>
                    <a:cubicBezTo>
                      <a:pt x="326" y="602"/>
                      <a:pt x="324" y="606"/>
                      <a:pt x="323" y="607"/>
                    </a:cubicBezTo>
                    <a:cubicBezTo>
                      <a:pt x="321" y="608"/>
                      <a:pt x="317" y="606"/>
                      <a:pt x="316" y="606"/>
                    </a:cubicBezTo>
                    <a:cubicBezTo>
                      <a:pt x="314" y="605"/>
                      <a:pt x="312" y="604"/>
                      <a:pt x="311" y="604"/>
                    </a:cubicBezTo>
                    <a:cubicBezTo>
                      <a:pt x="309" y="603"/>
                      <a:pt x="305" y="604"/>
                      <a:pt x="304" y="604"/>
                    </a:cubicBezTo>
                    <a:cubicBezTo>
                      <a:pt x="303" y="605"/>
                      <a:pt x="301" y="606"/>
                      <a:pt x="300" y="607"/>
                    </a:cubicBezTo>
                    <a:cubicBezTo>
                      <a:pt x="300" y="609"/>
                      <a:pt x="302" y="612"/>
                      <a:pt x="302" y="614"/>
                    </a:cubicBezTo>
                    <a:cubicBezTo>
                      <a:pt x="302" y="615"/>
                      <a:pt x="302" y="618"/>
                      <a:pt x="301" y="619"/>
                    </a:cubicBezTo>
                    <a:cubicBezTo>
                      <a:pt x="301" y="620"/>
                      <a:pt x="298" y="620"/>
                      <a:pt x="298" y="621"/>
                    </a:cubicBezTo>
                    <a:cubicBezTo>
                      <a:pt x="297" y="622"/>
                      <a:pt x="298" y="626"/>
                      <a:pt x="297" y="628"/>
                    </a:cubicBezTo>
                    <a:cubicBezTo>
                      <a:pt x="296" y="629"/>
                      <a:pt x="294" y="630"/>
                      <a:pt x="293" y="630"/>
                    </a:cubicBezTo>
                    <a:cubicBezTo>
                      <a:pt x="291" y="631"/>
                      <a:pt x="289" y="630"/>
                      <a:pt x="288" y="630"/>
                    </a:cubicBezTo>
                    <a:cubicBezTo>
                      <a:pt x="286" y="629"/>
                      <a:pt x="284" y="628"/>
                      <a:pt x="282" y="629"/>
                    </a:cubicBezTo>
                    <a:cubicBezTo>
                      <a:pt x="281" y="629"/>
                      <a:pt x="279" y="630"/>
                      <a:pt x="278" y="631"/>
                    </a:cubicBezTo>
                    <a:cubicBezTo>
                      <a:pt x="276" y="631"/>
                      <a:pt x="273" y="633"/>
                      <a:pt x="271" y="633"/>
                    </a:cubicBezTo>
                    <a:cubicBezTo>
                      <a:pt x="268" y="633"/>
                      <a:pt x="262" y="634"/>
                      <a:pt x="259" y="634"/>
                    </a:cubicBezTo>
                    <a:cubicBezTo>
                      <a:pt x="258" y="633"/>
                      <a:pt x="255" y="633"/>
                      <a:pt x="254" y="632"/>
                    </a:cubicBezTo>
                    <a:cubicBezTo>
                      <a:pt x="253" y="630"/>
                      <a:pt x="252" y="624"/>
                      <a:pt x="251" y="622"/>
                    </a:cubicBezTo>
                    <a:cubicBezTo>
                      <a:pt x="250" y="621"/>
                      <a:pt x="250" y="618"/>
                      <a:pt x="249" y="617"/>
                    </a:cubicBezTo>
                    <a:cubicBezTo>
                      <a:pt x="248" y="616"/>
                      <a:pt x="246" y="615"/>
                      <a:pt x="244" y="615"/>
                    </a:cubicBezTo>
                    <a:cubicBezTo>
                      <a:pt x="242" y="614"/>
                      <a:pt x="238" y="612"/>
                      <a:pt x="236" y="610"/>
                    </a:cubicBezTo>
                    <a:cubicBezTo>
                      <a:pt x="235" y="609"/>
                      <a:pt x="233" y="605"/>
                      <a:pt x="232" y="604"/>
                    </a:cubicBezTo>
                    <a:cubicBezTo>
                      <a:pt x="230" y="604"/>
                      <a:pt x="227" y="604"/>
                      <a:pt x="226" y="603"/>
                    </a:cubicBezTo>
                    <a:cubicBezTo>
                      <a:pt x="225" y="602"/>
                      <a:pt x="223" y="600"/>
                      <a:pt x="222" y="599"/>
                    </a:cubicBezTo>
                    <a:cubicBezTo>
                      <a:pt x="221" y="597"/>
                      <a:pt x="220" y="592"/>
                      <a:pt x="219" y="590"/>
                    </a:cubicBezTo>
                    <a:cubicBezTo>
                      <a:pt x="218" y="587"/>
                      <a:pt x="215" y="580"/>
                      <a:pt x="213" y="577"/>
                    </a:cubicBezTo>
                    <a:cubicBezTo>
                      <a:pt x="211" y="575"/>
                      <a:pt x="208" y="571"/>
                      <a:pt x="206" y="571"/>
                    </a:cubicBezTo>
                    <a:cubicBezTo>
                      <a:pt x="204" y="570"/>
                      <a:pt x="202" y="571"/>
                      <a:pt x="201" y="571"/>
                    </a:cubicBezTo>
                    <a:cubicBezTo>
                      <a:pt x="199" y="571"/>
                      <a:pt x="196" y="570"/>
                      <a:pt x="195" y="569"/>
                    </a:cubicBezTo>
                    <a:cubicBezTo>
                      <a:pt x="194" y="569"/>
                      <a:pt x="193" y="567"/>
                      <a:pt x="192" y="567"/>
                    </a:cubicBezTo>
                    <a:cubicBezTo>
                      <a:pt x="191" y="566"/>
                      <a:pt x="189" y="566"/>
                      <a:pt x="188" y="566"/>
                    </a:cubicBezTo>
                    <a:cubicBezTo>
                      <a:pt x="187" y="565"/>
                      <a:pt x="185" y="562"/>
                      <a:pt x="185" y="561"/>
                    </a:cubicBezTo>
                    <a:cubicBezTo>
                      <a:pt x="184" y="560"/>
                      <a:pt x="182" y="557"/>
                      <a:pt x="181" y="555"/>
                    </a:cubicBezTo>
                    <a:cubicBezTo>
                      <a:pt x="180" y="553"/>
                      <a:pt x="181" y="549"/>
                      <a:pt x="181" y="547"/>
                    </a:cubicBezTo>
                    <a:cubicBezTo>
                      <a:pt x="181" y="545"/>
                      <a:pt x="181" y="541"/>
                      <a:pt x="181" y="539"/>
                    </a:cubicBezTo>
                    <a:cubicBezTo>
                      <a:pt x="181" y="538"/>
                      <a:pt x="182" y="535"/>
                      <a:pt x="181" y="533"/>
                    </a:cubicBezTo>
                    <a:cubicBezTo>
                      <a:pt x="180" y="532"/>
                      <a:pt x="177" y="531"/>
                      <a:pt x="176" y="530"/>
                    </a:cubicBezTo>
                    <a:cubicBezTo>
                      <a:pt x="175" y="529"/>
                      <a:pt x="174" y="527"/>
                      <a:pt x="174" y="525"/>
                    </a:cubicBezTo>
                    <a:cubicBezTo>
                      <a:pt x="174" y="523"/>
                      <a:pt x="175" y="519"/>
                      <a:pt x="175" y="517"/>
                    </a:cubicBezTo>
                    <a:cubicBezTo>
                      <a:pt x="175" y="515"/>
                      <a:pt x="173" y="511"/>
                      <a:pt x="172" y="510"/>
                    </a:cubicBezTo>
                    <a:cubicBezTo>
                      <a:pt x="172" y="509"/>
                      <a:pt x="169" y="507"/>
                      <a:pt x="169" y="506"/>
                    </a:cubicBezTo>
                    <a:cubicBezTo>
                      <a:pt x="168" y="504"/>
                      <a:pt x="168" y="502"/>
                      <a:pt x="168" y="501"/>
                    </a:cubicBezTo>
                    <a:cubicBezTo>
                      <a:pt x="167" y="499"/>
                      <a:pt x="166" y="495"/>
                      <a:pt x="165" y="493"/>
                    </a:cubicBezTo>
                    <a:cubicBezTo>
                      <a:pt x="165" y="491"/>
                      <a:pt x="165" y="487"/>
                      <a:pt x="165" y="485"/>
                    </a:cubicBezTo>
                    <a:cubicBezTo>
                      <a:pt x="165" y="484"/>
                      <a:pt x="164" y="481"/>
                      <a:pt x="163" y="479"/>
                    </a:cubicBezTo>
                    <a:cubicBezTo>
                      <a:pt x="163" y="478"/>
                      <a:pt x="161" y="475"/>
                      <a:pt x="161" y="473"/>
                    </a:cubicBezTo>
                    <a:cubicBezTo>
                      <a:pt x="161" y="472"/>
                      <a:pt x="161" y="470"/>
                      <a:pt x="162" y="470"/>
                    </a:cubicBezTo>
                    <a:cubicBezTo>
                      <a:pt x="162" y="469"/>
                      <a:pt x="164" y="469"/>
                      <a:pt x="165" y="469"/>
                    </a:cubicBezTo>
                    <a:cubicBezTo>
                      <a:pt x="165" y="468"/>
                      <a:pt x="167" y="468"/>
                      <a:pt x="167" y="469"/>
                    </a:cubicBezTo>
                    <a:cubicBezTo>
                      <a:pt x="168" y="469"/>
                      <a:pt x="169" y="471"/>
                      <a:pt x="169" y="472"/>
                    </a:cubicBezTo>
                    <a:cubicBezTo>
                      <a:pt x="169" y="473"/>
                      <a:pt x="168" y="475"/>
                      <a:pt x="168" y="476"/>
                    </a:cubicBezTo>
                    <a:cubicBezTo>
                      <a:pt x="168" y="477"/>
                      <a:pt x="167" y="480"/>
                      <a:pt x="168" y="481"/>
                    </a:cubicBezTo>
                    <a:cubicBezTo>
                      <a:pt x="169" y="481"/>
                      <a:pt x="170" y="482"/>
                      <a:pt x="171" y="482"/>
                    </a:cubicBezTo>
                    <a:cubicBezTo>
                      <a:pt x="172" y="483"/>
                      <a:pt x="175" y="483"/>
                      <a:pt x="176" y="483"/>
                    </a:cubicBezTo>
                    <a:cubicBezTo>
                      <a:pt x="177" y="483"/>
                      <a:pt x="180" y="483"/>
                      <a:pt x="181" y="483"/>
                    </a:cubicBezTo>
                    <a:cubicBezTo>
                      <a:pt x="183" y="482"/>
                      <a:pt x="187" y="481"/>
                      <a:pt x="187" y="480"/>
                    </a:cubicBezTo>
                    <a:cubicBezTo>
                      <a:pt x="188" y="479"/>
                      <a:pt x="186" y="477"/>
                      <a:pt x="186" y="476"/>
                    </a:cubicBezTo>
                    <a:cubicBezTo>
                      <a:pt x="185" y="475"/>
                      <a:pt x="184" y="474"/>
                      <a:pt x="184" y="474"/>
                    </a:cubicBezTo>
                    <a:cubicBezTo>
                      <a:pt x="183" y="474"/>
                      <a:pt x="182" y="475"/>
                      <a:pt x="181" y="476"/>
                    </a:cubicBezTo>
                    <a:cubicBezTo>
                      <a:pt x="180" y="476"/>
                      <a:pt x="178" y="476"/>
                      <a:pt x="177" y="476"/>
                    </a:cubicBezTo>
                    <a:cubicBezTo>
                      <a:pt x="176" y="476"/>
                      <a:pt x="174" y="474"/>
                      <a:pt x="173" y="474"/>
                    </a:cubicBezTo>
                    <a:cubicBezTo>
                      <a:pt x="173" y="473"/>
                      <a:pt x="172" y="471"/>
                      <a:pt x="172" y="470"/>
                    </a:cubicBezTo>
                    <a:cubicBezTo>
                      <a:pt x="172" y="469"/>
                      <a:pt x="173" y="467"/>
                      <a:pt x="173" y="467"/>
                    </a:cubicBezTo>
                    <a:cubicBezTo>
                      <a:pt x="174" y="466"/>
                      <a:pt x="177" y="466"/>
                      <a:pt x="178" y="465"/>
                    </a:cubicBezTo>
                    <a:cubicBezTo>
                      <a:pt x="178" y="464"/>
                      <a:pt x="179" y="462"/>
                      <a:pt x="179" y="461"/>
                    </a:cubicBezTo>
                    <a:cubicBezTo>
                      <a:pt x="179" y="460"/>
                      <a:pt x="179" y="457"/>
                      <a:pt x="179" y="456"/>
                    </a:cubicBezTo>
                    <a:cubicBezTo>
                      <a:pt x="178" y="456"/>
                      <a:pt x="175" y="455"/>
                      <a:pt x="175" y="454"/>
                    </a:cubicBezTo>
                    <a:cubicBezTo>
                      <a:pt x="174" y="453"/>
                      <a:pt x="173" y="451"/>
                      <a:pt x="173" y="450"/>
                    </a:cubicBezTo>
                    <a:cubicBezTo>
                      <a:pt x="172" y="449"/>
                      <a:pt x="171" y="445"/>
                      <a:pt x="170" y="443"/>
                    </a:cubicBezTo>
                    <a:cubicBezTo>
                      <a:pt x="169" y="442"/>
                      <a:pt x="166" y="441"/>
                      <a:pt x="165" y="440"/>
                    </a:cubicBezTo>
                    <a:cubicBezTo>
                      <a:pt x="164" y="440"/>
                      <a:pt x="162" y="439"/>
                      <a:pt x="161" y="439"/>
                    </a:cubicBezTo>
                    <a:cubicBezTo>
                      <a:pt x="159" y="439"/>
                      <a:pt x="156" y="439"/>
                      <a:pt x="154" y="438"/>
                    </a:cubicBezTo>
                    <a:cubicBezTo>
                      <a:pt x="153" y="437"/>
                      <a:pt x="151" y="434"/>
                      <a:pt x="151" y="433"/>
                    </a:cubicBezTo>
                    <a:cubicBezTo>
                      <a:pt x="151" y="432"/>
                      <a:pt x="154" y="430"/>
                      <a:pt x="154" y="429"/>
                    </a:cubicBezTo>
                    <a:cubicBezTo>
                      <a:pt x="154" y="428"/>
                      <a:pt x="153" y="425"/>
                      <a:pt x="153" y="424"/>
                    </a:cubicBezTo>
                    <a:cubicBezTo>
                      <a:pt x="152" y="422"/>
                      <a:pt x="151" y="420"/>
                      <a:pt x="150" y="418"/>
                    </a:cubicBezTo>
                    <a:cubicBezTo>
                      <a:pt x="150" y="416"/>
                      <a:pt x="149" y="413"/>
                      <a:pt x="149" y="411"/>
                    </a:cubicBezTo>
                    <a:cubicBezTo>
                      <a:pt x="150" y="409"/>
                      <a:pt x="152" y="406"/>
                      <a:pt x="153" y="405"/>
                    </a:cubicBezTo>
                    <a:cubicBezTo>
                      <a:pt x="154" y="404"/>
                      <a:pt x="157" y="402"/>
                      <a:pt x="158" y="401"/>
                    </a:cubicBezTo>
                    <a:cubicBezTo>
                      <a:pt x="160" y="400"/>
                      <a:pt x="162" y="399"/>
                      <a:pt x="163" y="399"/>
                    </a:cubicBezTo>
                    <a:cubicBezTo>
                      <a:pt x="165" y="399"/>
                      <a:pt x="168" y="399"/>
                      <a:pt x="170" y="399"/>
                    </a:cubicBezTo>
                    <a:cubicBezTo>
                      <a:pt x="171" y="399"/>
                      <a:pt x="174" y="400"/>
                      <a:pt x="176" y="399"/>
                    </a:cubicBezTo>
                    <a:cubicBezTo>
                      <a:pt x="177" y="399"/>
                      <a:pt x="178" y="397"/>
                      <a:pt x="178" y="397"/>
                    </a:cubicBezTo>
                    <a:cubicBezTo>
                      <a:pt x="179" y="395"/>
                      <a:pt x="179" y="391"/>
                      <a:pt x="180" y="390"/>
                    </a:cubicBezTo>
                    <a:cubicBezTo>
                      <a:pt x="180" y="388"/>
                      <a:pt x="180" y="384"/>
                      <a:pt x="181" y="383"/>
                    </a:cubicBezTo>
                    <a:cubicBezTo>
                      <a:pt x="181" y="382"/>
                      <a:pt x="183" y="380"/>
                      <a:pt x="184" y="379"/>
                    </a:cubicBezTo>
                    <a:cubicBezTo>
                      <a:pt x="185" y="378"/>
                      <a:pt x="187" y="377"/>
                      <a:pt x="187" y="377"/>
                    </a:cubicBezTo>
                    <a:cubicBezTo>
                      <a:pt x="189" y="377"/>
                      <a:pt x="193" y="377"/>
                      <a:pt x="195" y="377"/>
                    </a:cubicBezTo>
                    <a:cubicBezTo>
                      <a:pt x="195" y="377"/>
                      <a:pt x="197" y="378"/>
                      <a:pt x="197" y="379"/>
                    </a:cubicBezTo>
                    <a:cubicBezTo>
                      <a:pt x="198" y="379"/>
                      <a:pt x="199" y="381"/>
                      <a:pt x="200" y="382"/>
                    </a:cubicBezTo>
                    <a:cubicBezTo>
                      <a:pt x="201" y="383"/>
                      <a:pt x="205" y="383"/>
                      <a:pt x="206" y="383"/>
                    </a:cubicBezTo>
                    <a:cubicBezTo>
                      <a:pt x="207" y="382"/>
                      <a:pt x="209" y="381"/>
                      <a:pt x="210" y="380"/>
                    </a:cubicBezTo>
                    <a:cubicBezTo>
                      <a:pt x="210" y="379"/>
                      <a:pt x="210" y="378"/>
                      <a:pt x="209" y="377"/>
                    </a:cubicBezTo>
                    <a:cubicBezTo>
                      <a:pt x="209" y="376"/>
                      <a:pt x="207" y="376"/>
                      <a:pt x="206" y="376"/>
                    </a:cubicBezTo>
                    <a:cubicBezTo>
                      <a:pt x="205" y="376"/>
                      <a:pt x="202" y="377"/>
                      <a:pt x="201" y="376"/>
                    </a:cubicBezTo>
                    <a:cubicBezTo>
                      <a:pt x="201" y="376"/>
                      <a:pt x="199" y="374"/>
                      <a:pt x="199" y="374"/>
                    </a:cubicBezTo>
                    <a:cubicBezTo>
                      <a:pt x="197" y="373"/>
                      <a:pt x="195" y="371"/>
                      <a:pt x="194" y="371"/>
                    </a:cubicBezTo>
                    <a:cubicBezTo>
                      <a:pt x="192" y="371"/>
                      <a:pt x="189" y="371"/>
                      <a:pt x="188" y="371"/>
                    </a:cubicBezTo>
                    <a:cubicBezTo>
                      <a:pt x="187" y="371"/>
                      <a:pt x="184" y="371"/>
                      <a:pt x="183" y="371"/>
                    </a:cubicBezTo>
                    <a:cubicBezTo>
                      <a:pt x="182" y="372"/>
                      <a:pt x="180" y="374"/>
                      <a:pt x="180" y="375"/>
                    </a:cubicBezTo>
                    <a:cubicBezTo>
                      <a:pt x="179" y="376"/>
                      <a:pt x="178" y="377"/>
                      <a:pt x="177" y="378"/>
                    </a:cubicBezTo>
                    <a:cubicBezTo>
                      <a:pt x="176" y="379"/>
                      <a:pt x="175" y="381"/>
                      <a:pt x="175" y="383"/>
                    </a:cubicBezTo>
                    <a:cubicBezTo>
                      <a:pt x="174" y="384"/>
                      <a:pt x="175" y="386"/>
                      <a:pt x="175" y="387"/>
                    </a:cubicBezTo>
                    <a:cubicBezTo>
                      <a:pt x="175" y="388"/>
                      <a:pt x="174" y="390"/>
                      <a:pt x="173" y="391"/>
                    </a:cubicBezTo>
                    <a:cubicBezTo>
                      <a:pt x="173" y="392"/>
                      <a:pt x="171" y="393"/>
                      <a:pt x="170" y="393"/>
                    </a:cubicBezTo>
                    <a:cubicBezTo>
                      <a:pt x="170" y="393"/>
                      <a:pt x="169" y="392"/>
                      <a:pt x="168" y="392"/>
                    </a:cubicBezTo>
                    <a:cubicBezTo>
                      <a:pt x="167" y="391"/>
                      <a:pt x="165" y="389"/>
                      <a:pt x="165" y="388"/>
                    </a:cubicBezTo>
                    <a:cubicBezTo>
                      <a:pt x="164" y="386"/>
                      <a:pt x="165" y="380"/>
                      <a:pt x="165" y="378"/>
                    </a:cubicBezTo>
                    <a:cubicBezTo>
                      <a:pt x="165" y="375"/>
                      <a:pt x="165" y="370"/>
                      <a:pt x="165" y="367"/>
                    </a:cubicBezTo>
                    <a:cubicBezTo>
                      <a:pt x="164" y="363"/>
                      <a:pt x="161" y="356"/>
                      <a:pt x="160" y="352"/>
                    </a:cubicBezTo>
                    <a:cubicBezTo>
                      <a:pt x="158" y="348"/>
                      <a:pt x="154" y="341"/>
                      <a:pt x="152" y="337"/>
                    </a:cubicBezTo>
                    <a:cubicBezTo>
                      <a:pt x="151" y="335"/>
                      <a:pt x="146" y="329"/>
                      <a:pt x="144" y="327"/>
                    </a:cubicBezTo>
                    <a:cubicBezTo>
                      <a:pt x="139" y="320"/>
                      <a:pt x="129" y="308"/>
                      <a:pt x="123" y="302"/>
                    </a:cubicBezTo>
                    <a:cubicBezTo>
                      <a:pt x="120" y="299"/>
                      <a:pt x="112" y="292"/>
                      <a:pt x="109" y="289"/>
                    </a:cubicBezTo>
                    <a:cubicBezTo>
                      <a:pt x="107" y="286"/>
                      <a:pt x="102" y="281"/>
                      <a:pt x="100" y="278"/>
                    </a:cubicBezTo>
                    <a:cubicBezTo>
                      <a:pt x="99" y="276"/>
                      <a:pt x="96" y="273"/>
                      <a:pt x="95" y="271"/>
                    </a:cubicBezTo>
                    <a:cubicBezTo>
                      <a:pt x="94" y="269"/>
                      <a:pt x="92" y="264"/>
                      <a:pt x="92" y="262"/>
                    </a:cubicBezTo>
                    <a:cubicBezTo>
                      <a:pt x="92" y="260"/>
                      <a:pt x="92" y="257"/>
                      <a:pt x="92" y="255"/>
                    </a:cubicBezTo>
                    <a:cubicBezTo>
                      <a:pt x="92" y="254"/>
                      <a:pt x="92" y="251"/>
                      <a:pt x="91" y="250"/>
                    </a:cubicBezTo>
                    <a:cubicBezTo>
                      <a:pt x="90" y="249"/>
                      <a:pt x="89" y="249"/>
                      <a:pt x="88" y="250"/>
                    </a:cubicBezTo>
                    <a:cubicBezTo>
                      <a:pt x="88" y="250"/>
                      <a:pt x="87" y="252"/>
                      <a:pt x="87" y="253"/>
                    </a:cubicBezTo>
                    <a:cubicBezTo>
                      <a:pt x="86" y="254"/>
                      <a:pt x="85" y="256"/>
                      <a:pt x="85" y="257"/>
                    </a:cubicBezTo>
                    <a:cubicBezTo>
                      <a:pt x="85" y="258"/>
                      <a:pt x="86" y="260"/>
                      <a:pt x="87" y="261"/>
                    </a:cubicBezTo>
                    <a:cubicBezTo>
                      <a:pt x="87" y="262"/>
                      <a:pt x="88" y="264"/>
                      <a:pt x="88" y="265"/>
                    </a:cubicBezTo>
                    <a:cubicBezTo>
                      <a:pt x="88" y="266"/>
                      <a:pt x="89" y="268"/>
                      <a:pt x="88" y="269"/>
                    </a:cubicBezTo>
                    <a:cubicBezTo>
                      <a:pt x="88" y="270"/>
                      <a:pt x="85" y="270"/>
                      <a:pt x="84" y="269"/>
                    </a:cubicBezTo>
                    <a:cubicBezTo>
                      <a:pt x="82" y="269"/>
                      <a:pt x="81" y="265"/>
                      <a:pt x="80" y="264"/>
                    </a:cubicBezTo>
                    <a:cubicBezTo>
                      <a:pt x="78" y="262"/>
                      <a:pt x="74" y="259"/>
                      <a:pt x="72" y="257"/>
                    </a:cubicBezTo>
                    <a:cubicBezTo>
                      <a:pt x="71" y="256"/>
                      <a:pt x="68" y="254"/>
                      <a:pt x="66" y="254"/>
                    </a:cubicBezTo>
                    <a:cubicBezTo>
                      <a:pt x="65" y="253"/>
                      <a:pt x="62" y="252"/>
                      <a:pt x="61" y="252"/>
                    </a:cubicBezTo>
                    <a:cubicBezTo>
                      <a:pt x="58" y="251"/>
                      <a:pt x="52" y="249"/>
                      <a:pt x="49" y="248"/>
                    </a:cubicBezTo>
                    <a:cubicBezTo>
                      <a:pt x="45" y="247"/>
                      <a:pt x="38" y="243"/>
                      <a:pt x="35" y="242"/>
                    </a:cubicBezTo>
                    <a:cubicBezTo>
                      <a:pt x="33" y="241"/>
                      <a:pt x="28" y="240"/>
                      <a:pt x="26" y="240"/>
                    </a:cubicBezTo>
                    <a:cubicBezTo>
                      <a:pt x="24" y="240"/>
                      <a:pt x="20" y="240"/>
                      <a:pt x="17" y="241"/>
                    </a:cubicBezTo>
                    <a:cubicBezTo>
                      <a:pt x="16" y="241"/>
                      <a:pt x="13" y="242"/>
                      <a:pt x="11" y="242"/>
                    </a:cubicBezTo>
                    <a:cubicBezTo>
                      <a:pt x="10" y="243"/>
                      <a:pt x="7" y="242"/>
                      <a:pt x="6" y="242"/>
                    </a:cubicBezTo>
                    <a:cubicBezTo>
                      <a:pt x="4" y="241"/>
                      <a:pt x="2" y="239"/>
                      <a:pt x="1" y="238"/>
                    </a:cubicBezTo>
                    <a:cubicBezTo>
                      <a:pt x="0" y="237"/>
                      <a:pt x="0" y="234"/>
                      <a:pt x="0" y="233"/>
                    </a:cubicBezTo>
                    <a:cubicBezTo>
                      <a:pt x="0" y="230"/>
                      <a:pt x="0" y="225"/>
                      <a:pt x="0" y="223"/>
                    </a:cubicBezTo>
                    <a:cubicBezTo>
                      <a:pt x="1" y="215"/>
                      <a:pt x="5" y="198"/>
                      <a:pt x="7" y="190"/>
                    </a:cubicBezTo>
                    <a:cubicBezTo>
                      <a:pt x="8" y="187"/>
                      <a:pt x="10" y="181"/>
                      <a:pt x="10" y="178"/>
                    </a:cubicBezTo>
                    <a:cubicBezTo>
                      <a:pt x="10" y="174"/>
                      <a:pt x="10" y="167"/>
                      <a:pt x="10" y="163"/>
                    </a:cubicBezTo>
                    <a:cubicBezTo>
                      <a:pt x="10" y="161"/>
                      <a:pt x="10" y="156"/>
                      <a:pt x="9" y="154"/>
                    </a:cubicBezTo>
                    <a:cubicBezTo>
                      <a:pt x="9" y="152"/>
                      <a:pt x="6" y="149"/>
                      <a:pt x="6" y="148"/>
                    </a:cubicBezTo>
                    <a:cubicBezTo>
                      <a:pt x="5" y="146"/>
                      <a:pt x="5" y="142"/>
                      <a:pt x="6" y="141"/>
                    </a:cubicBezTo>
                    <a:cubicBezTo>
                      <a:pt x="7" y="139"/>
                      <a:pt x="10" y="136"/>
                      <a:pt x="12" y="135"/>
                    </a:cubicBezTo>
                    <a:cubicBezTo>
                      <a:pt x="14" y="133"/>
                      <a:pt x="18" y="130"/>
                      <a:pt x="20" y="129"/>
                    </a:cubicBezTo>
                    <a:cubicBezTo>
                      <a:pt x="22" y="127"/>
                      <a:pt x="27" y="123"/>
                      <a:pt x="29" y="121"/>
                    </a:cubicBezTo>
                    <a:cubicBezTo>
                      <a:pt x="31" y="119"/>
                      <a:pt x="33" y="114"/>
                      <a:pt x="35" y="112"/>
                    </a:cubicBezTo>
                    <a:cubicBezTo>
                      <a:pt x="36" y="110"/>
                      <a:pt x="37" y="105"/>
                      <a:pt x="39" y="103"/>
                    </a:cubicBezTo>
                    <a:cubicBezTo>
                      <a:pt x="40" y="101"/>
                      <a:pt x="45" y="98"/>
                      <a:pt x="47" y="97"/>
                    </a:cubicBezTo>
                    <a:cubicBezTo>
                      <a:pt x="49" y="96"/>
                      <a:pt x="53" y="95"/>
                      <a:pt x="55" y="95"/>
                    </a:cubicBezTo>
                    <a:cubicBezTo>
                      <a:pt x="56" y="94"/>
                      <a:pt x="60" y="92"/>
                      <a:pt x="62" y="92"/>
                    </a:cubicBezTo>
                    <a:cubicBezTo>
                      <a:pt x="64" y="90"/>
                      <a:pt x="69" y="88"/>
                      <a:pt x="71" y="86"/>
                    </a:cubicBezTo>
                    <a:cubicBezTo>
                      <a:pt x="73" y="85"/>
                      <a:pt x="77" y="81"/>
                      <a:pt x="78" y="79"/>
                    </a:cubicBezTo>
                    <a:cubicBezTo>
                      <a:pt x="80" y="77"/>
                      <a:pt x="84" y="72"/>
                      <a:pt x="86" y="69"/>
                    </a:cubicBezTo>
                    <a:cubicBezTo>
                      <a:pt x="87" y="67"/>
                      <a:pt x="87" y="62"/>
                      <a:pt x="88" y="59"/>
                    </a:cubicBezTo>
                    <a:cubicBezTo>
                      <a:pt x="89" y="58"/>
                      <a:pt x="91" y="55"/>
                      <a:pt x="92" y="54"/>
                    </a:cubicBezTo>
                    <a:cubicBezTo>
                      <a:pt x="94" y="53"/>
                      <a:pt x="97" y="53"/>
                      <a:pt x="98" y="53"/>
                    </a:cubicBezTo>
                    <a:cubicBezTo>
                      <a:pt x="99" y="53"/>
                      <a:pt x="101" y="55"/>
                      <a:pt x="102" y="55"/>
                    </a:cubicBezTo>
                    <a:cubicBezTo>
                      <a:pt x="104" y="56"/>
                      <a:pt x="107" y="58"/>
                      <a:pt x="109" y="58"/>
                    </a:cubicBezTo>
                    <a:cubicBezTo>
                      <a:pt x="111" y="58"/>
                      <a:pt x="115" y="57"/>
                      <a:pt x="116" y="56"/>
                    </a:cubicBezTo>
                    <a:cubicBezTo>
                      <a:pt x="117" y="56"/>
                      <a:pt x="119" y="53"/>
                      <a:pt x="120" y="53"/>
                    </a:cubicBezTo>
                    <a:cubicBezTo>
                      <a:pt x="121" y="52"/>
                      <a:pt x="123" y="51"/>
                      <a:pt x="124" y="51"/>
                    </a:cubicBezTo>
                    <a:cubicBezTo>
                      <a:pt x="125" y="51"/>
                      <a:pt x="128" y="51"/>
                      <a:pt x="128" y="52"/>
                    </a:cubicBezTo>
                    <a:cubicBezTo>
                      <a:pt x="129" y="53"/>
                      <a:pt x="130" y="56"/>
                      <a:pt x="131" y="57"/>
                    </a:cubicBezTo>
                    <a:cubicBezTo>
                      <a:pt x="132" y="57"/>
                      <a:pt x="133" y="59"/>
                      <a:pt x="135" y="59"/>
                    </a:cubicBezTo>
                    <a:cubicBezTo>
                      <a:pt x="136" y="60"/>
                      <a:pt x="140" y="60"/>
                      <a:pt x="141" y="59"/>
                    </a:cubicBezTo>
                    <a:cubicBezTo>
                      <a:pt x="143" y="58"/>
                      <a:pt x="146" y="56"/>
                      <a:pt x="147" y="54"/>
                    </a:cubicBezTo>
                    <a:cubicBezTo>
                      <a:pt x="148" y="53"/>
                      <a:pt x="149" y="50"/>
                      <a:pt x="150" y="48"/>
                    </a:cubicBezTo>
                    <a:cubicBezTo>
                      <a:pt x="151" y="46"/>
                      <a:pt x="154" y="43"/>
                      <a:pt x="155" y="41"/>
                    </a:cubicBezTo>
                    <a:cubicBezTo>
                      <a:pt x="157" y="40"/>
                      <a:pt x="161" y="36"/>
                      <a:pt x="162" y="34"/>
                    </a:cubicBezTo>
                    <a:cubicBezTo>
                      <a:pt x="164" y="32"/>
                      <a:pt x="166" y="28"/>
                      <a:pt x="167" y="25"/>
                    </a:cubicBezTo>
                    <a:cubicBezTo>
                      <a:pt x="168" y="24"/>
                      <a:pt x="170" y="21"/>
                      <a:pt x="171" y="19"/>
                    </a:cubicBezTo>
                    <a:cubicBezTo>
                      <a:pt x="171" y="19"/>
                      <a:pt x="171" y="19"/>
                      <a:pt x="171" y="19"/>
                    </a:cubicBezTo>
                    <a:cubicBezTo>
                      <a:pt x="172" y="20"/>
                      <a:pt x="172" y="21"/>
                      <a:pt x="173" y="21"/>
                    </a:cubicBezTo>
                    <a:cubicBezTo>
                      <a:pt x="174" y="22"/>
                      <a:pt x="177" y="24"/>
                      <a:pt x="178" y="26"/>
                    </a:cubicBezTo>
                    <a:cubicBezTo>
                      <a:pt x="179" y="26"/>
                      <a:pt x="180" y="29"/>
                      <a:pt x="181" y="29"/>
                    </a:cubicBezTo>
                    <a:cubicBezTo>
                      <a:pt x="183" y="30"/>
                      <a:pt x="185" y="31"/>
                      <a:pt x="187" y="31"/>
                    </a:cubicBezTo>
                    <a:cubicBezTo>
                      <a:pt x="187" y="32"/>
                      <a:pt x="189" y="33"/>
                      <a:pt x="189" y="33"/>
                    </a:cubicBezTo>
                    <a:cubicBezTo>
                      <a:pt x="190" y="34"/>
                      <a:pt x="191" y="35"/>
                      <a:pt x="192" y="35"/>
                    </a:cubicBezTo>
                    <a:cubicBezTo>
                      <a:pt x="193" y="36"/>
                      <a:pt x="195" y="37"/>
                      <a:pt x="196" y="38"/>
                    </a:cubicBezTo>
                    <a:cubicBezTo>
                      <a:pt x="196" y="39"/>
                      <a:pt x="196" y="41"/>
                      <a:pt x="195" y="41"/>
                    </a:cubicBezTo>
                    <a:cubicBezTo>
                      <a:pt x="195" y="41"/>
                      <a:pt x="193" y="41"/>
                      <a:pt x="192" y="42"/>
                    </a:cubicBezTo>
                    <a:cubicBezTo>
                      <a:pt x="192" y="42"/>
                      <a:pt x="191" y="44"/>
                      <a:pt x="190" y="45"/>
                    </a:cubicBezTo>
                    <a:cubicBezTo>
                      <a:pt x="190" y="46"/>
                      <a:pt x="188" y="47"/>
                      <a:pt x="188" y="48"/>
                    </a:cubicBezTo>
                    <a:cubicBezTo>
                      <a:pt x="188" y="49"/>
                      <a:pt x="188" y="51"/>
                      <a:pt x="189" y="51"/>
                    </a:cubicBezTo>
                    <a:cubicBezTo>
                      <a:pt x="189" y="52"/>
                      <a:pt x="191" y="52"/>
                      <a:pt x="191" y="52"/>
                    </a:cubicBezTo>
                    <a:cubicBezTo>
                      <a:pt x="192" y="53"/>
                      <a:pt x="194" y="55"/>
                      <a:pt x="195" y="55"/>
                    </a:cubicBezTo>
                    <a:cubicBezTo>
                      <a:pt x="196" y="56"/>
                      <a:pt x="197" y="58"/>
                      <a:pt x="199" y="59"/>
                    </a:cubicBezTo>
                    <a:cubicBezTo>
                      <a:pt x="200" y="60"/>
                      <a:pt x="203" y="59"/>
                      <a:pt x="204" y="59"/>
                    </a:cubicBezTo>
                    <a:cubicBezTo>
                      <a:pt x="206" y="59"/>
                      <a:pt x="208" y="59"/>
                      <a:pt x="210" y="60"/>
                    </a:cubicBezTo>
                    <a:cubicBezTo>
                      <a:pt x="211" y="60"/>
                      <a:pt x="212" y="62"/>
                      <a:pt x="213" y="62"/>
                    </a:cubicBezTo>
                    <a:cubicBezTo>
                      <a:pt x="214" y="63"/>
                      <a:pt x="216" y="65"/>
                      <a:pt x="217" y="66"/>
                    </a:cubicBezTo>
                    <a:cubicBezTo>
                      <a:pt x="218" y="66"/>
                      <a:pt x="221" y="66"/>
                      <a:pt x="222" y="67"/>
                    </a:cubicBezTo>
                    <a:cubicBezTo>
                      <a:pt x="222" y="68"/>
                      <a:pt x="223" y="69"/>
                      <a:pt x="223" y="69"/>
                    </a:cubicBezTo>
                    <a:cubicBezTo>
                      <a:pt x="224" y="71"/>
                      <a:pt x="226" y="73"/>
                      <a:pt x="227" y="75"/>
                    </a:cubicBezTo>
                    <a:cubicBezTo>
                      <a:pt x="227" y="76"/>
                      <a:pt x="227" y="79"/>
                      <a:pt x="226" y="81"/>
                    </a:cubicBezTo>
                    <a:cubicBezTo>
                      <a:pt x="226" y="82"/>
                      <a:pt x="225" y="83"/>
                      <a:pt x="225" y="84"/>
                    </a:cubicBezTo>
                    <a:cubicBezTo>
                      <a:pt x="225" y="85"/>
                      <a:pt x="225" y="87"/>
                      <a:pt x="225" y="88"/>
                    </a:cubicBezTo>
                    <a:cubicBezTo>
                      <a:pt x="225" y="89"/>
                      <a:pt x="227" y="90"/>
                      <a:pt x="228" y="91"/>
                    </a:cubicBezTo>
                    <a:cubicBezTo>
                      <a:pt x="229" y="91"/>
                      <a:pt x="231" y="89"/>
                      <a:pt x="232" y="89"/>
                    </a:cubicBezTo>
                    <a:cubicBezTo>
                      <a:pt x="232" y="89"/>
                      <a:pt x="234" y="89"/>
                      <a:pt x="234" y="90"/>
                    </a:cubicBezTo>
                    <a:cubicBezTo>
                      <a:pt x="235" y="91"/>
                      <a:pt x="236" y="93"/>
                      <a:pt x="237" y="94"/>
                    </a:cubicBezTo>
                    <a:cubicBezTo>
                      <a:pt x="238" y="95"/>
                      <a:pt x="240" y="97"/>
                      <a:pt x="241" y="96"/>
                    </a:cubicBezTo>
                    <a:cubicBezTo>
                      <a:pt x="242" y="96"/>
                      <a:pt x="242" y="93"/>
                      <a:pt x="243" y="92"/>
                    </a:cubicBezTo>
                    <a:cubicBezTo>
                      <a:pt x="244" y="91"/>
                      <a:pt x="248" y="92"/>
                      <a:pt x="250" y="91"/>
                    </a:cubicBezTo>
                    <a:cubicBezTo>
                      <a:pt x="251" y="91"/>
                      <a:pt x="252" y="89"/>
                      <a:pt x="253" y="89"/>
                    </a:cubicBezTo>
                    <a:cubicBezTo>
                      <a:pt x="255" y="89"/>
                      <a:pt x="259" y="90"/>
                      <a:pt x="260" y="91"/>
                    </a:cubicBezTo>
                    <a:cubicBezTo>
                      <a:pt x="261" y="92"/>
                      <a:pt x="261" y="94"/>
                      <a:pt x="261" y="94"/>
                    </a:cubicBezTo>
                    <a:cubicBezTo>
                      <a:pt x="261" y="95"/>
                      <a:pt x="263" y="96"/>
                      <a:pt x="264" y="97"/>
                    </a:cubicBezTo>
                    <a:cubicBezTo>
                      <a:pt x="264" y="98"/>
                      <a:pt x="265" y="99"/>
                      <a:pt x="265" y="99"/>
                    </a:cubicBezTo>
                    <a:cubicBezTo>
                      <a:pt x="265" y="100"/>
                      <a:pt x="264" y="102"/>
                      <a:pt x="264" y="103"/>
                    </a:cubicBezTo>
                    <a:cubicBezTo>
                      <a:pt x="264" y="104"/>
                      <a:pt x="265" y="106"/>
                      <a:pt x="265" y="106"/>
                    </a:cubicBezTo>
                    <a:cubicBezTo>
                      <a:pt x="266" y="108"/>
                      <a:pt x="268" y="109"/>
                      <a:pt x="270" y="110"/>
                    </a:cubicBezTo>
                    <a:cubicBezTo>
                      <a:pt x="271" y="111"/>
                      <a:pt x="275" y="113"/>
                      <a:pt x="276" y="114"/>
                    </a:cubicBezTo>
                    <a:cubicBezTo>
                      <a:pt x="277" y="115"/>
                      <a:pt x="279" y="117"/>
                      <a:pt x="280" y="118"/>
                    </a:cubicBezTo>
                    <a:cubicBezTo>
                      <a:pt x="281" y="118"/>
                      <a:pt x="283" y="118"/>
                      <a:pt x="283" y="118"/>
                    </a:cubicBezTo>
                    <a:cubicBezTo>
                      <a:pt x="284" y="119"/>
                      <a:pt x="285" y="121"/>
                      <a:pt x="286" y="122"/>
                    </a:cubicBezTo>
                    <a:cubicBezTo>
                      <a:pt x="286" y="123"/>
                      <a:pt x="286" y="126"/>
                      <a:pt x="287" y="127"/>
                    </a:cubicBezTo>
                    <a:cubicBezTo>
                      <a:pt x="289" y="128"/>
                      <a:pt x="293" y="128"/>
                      <a:pt x="295" y="128"/>
                    </a:cubicBezTo>
                    <a:cubicBezTo>
                      <a:pt x="296" y="128"/>
                      <a:pt x="299" y="128"/>
                      <a:pt x="301" y="128"/>
                    </a:cubicBezTo>
                    <a:cubicBezTo>
                      <a:pt x="302" y="127"/>
                      <a:pt x="303" y="126"/>
                      <a:pt x="304" y="125"/>
                    </a:cubicBezTo>
                    <a:cubicBezTo>
                      <a:pt x="306" y="125"/>
                      <a:pt x="308" y="124"/>
                      <a:pt x="310" y="125"/>
                    </a:cubicBezTo>
                    <a:cubicBezTo>
                      <a:pt x="311" y="125"/>
                      <a:pt x="313" y="127"/>
                      <a:pt x="315" y="127"/>
                    </a:cubicBezTo>
                    <a:cubicBezTo>
                      <a:pt x="316" y="127"/>
                      <a:pt x="318" y="127"/>
                      <a:pt x="318" y="127"/>
                    </a:cubicBezTo>
                    <a:cubicBezTo>
                      <a:pt x="319" y="127"/>
                      <a:pt x="321" y="126"/>
                      <a:pt x="322" y="126"/>
                    </a:cubicBezTo>
                    <a:cubicBezTo>
                      <a:pt x="323" y="126"/>
                      <a:pt x="325" y="126"/>
                      <a:pt x="326" y="126"/>
                    </a:cubicBezTo>
                    <a:cubicBezTo>
                      <a:pt x="327" y="127"/>
                      <a:pt x="327" y="129"/>
                      <a:pt x="328" y="129"/>
                    </a:cubicBezTo>
                    <a:cubicBezTo>
                      <a:pt x="330" y="130"/>
                      <a:pt x="333" y="128"/>
                      <a:pt x="334" y="128"/>
                    </a:cubicBezTo>
                    <a:cubicBezTo>
                      <a:pt x="335" y="128"/>
                      <a:pt x="338" y="128"/>
                      <a:pt x="339" y="128"/>
                    </a:cubicBezTo>
                    <a:cubicBezTo>
                      <a:pt x="340" y="128"/>
                      <a:pt x="343" y="128"/>
                      <a:pt x="344" y="128"/>
                    </a:cubicBezTo>
                    <a:cubicBezTo>
                      <a:pt x="345" y="127"/>
                      <a:pt x="346" y="124"/>
                      <a:pt x="348" y="124"/>
                    </a:cubicBezTo>
                    <a:cubicBezTo>
                      <a:pt x="349" y="123"/>
                      <a:pt x="351" y="122"/>
                      <a:pt x="352" y="121"/>
                    </a:cubicBezTo>
                    <a:cubicBezTo>
                      <a:pt x="353" y="120"/>
                      <a:pt x="354" y="119"/>
                      <a:pt x="354" y="118"/>
                    </a:cubicBezTo>
                    <a:cubicBezTo>
                      <a:pt x="354" y="117"/>
                      <a:pt x="355" y="114"/>
                      <a:pt x="355" y="113"/>
                    </a:cubicBezTo>
                    <a:cubicBezTo>
                      <a:pt x="355" y="112"/>
                      <a:pt x="353" y="111"/>
                      <a:pt x="353" y="110"/>
                    </a:cubicBezTo>
                    <a:cubicBezTo>
                      <a:pt x="353" y="109"/>
                      <a:pt x="355" y="107"/>
                      <a:pt x="355" y="106"/>
                    </a:cubicBezTo>
                    <a:cubicBezTo>
                      <a:pt x="356" y="105"/>
                      <a:pt x="358" y="104"/>
                      <a:pt x="358" y="103"/>
                    </a:cubicBezTo>
                    <a:cubicBezTo>
                      <a:pt x="359" y="102"/>
                      <a:pt x="359" y="101"/>
                      <a:pt x="360" y="100"/>
                    </a:cubicBezTo>
                    <a:cubicBezTo>
                      <a:pt x="361" y="100"/>
                      <a:pt x="363" y="102"/>
                      <a:pt x="365" y="101"/>
                    </a:cubicBezTo>
                    <a:cubicBezTo>
                      <a:pt x="366" y="101"/>
                      <a:pt x="369" y="100"/>
                      <a:pt x="370" y="99"/>
                    </a:cubicBezTo>
                    <a:cubicBezTo>
                      <a:pt x="371" y="97"/>
                      <a:pt x="372" y="94"/>
                      <a:pt x="373" y="93"/>
                    </a:cubicBezTo>
                    <a:cubicBezTo>
                      <a:pt x="375" y="92"/>
                      <a:pt x="378" y="93"/>
                      <a:pt x="379" y="93"/>
                    </a:cubicBezTo>
                    <a:cubicBezTo>
                      <a:pt x="381" y="92"/>
                      <a:pt x="385" y="91"/>
                      <a:pt x="387" y="91"/>
                    </a:cubicBezTo>
                    <a:cubicBezTo>
                      <a:pt x="389" y="91"/>
                      <a:pt x="392" y="91"/>
                      <a:pt x="393" y="91"/>
                    </a:cubicBezTo>
                    <a:cubicBezTo>
                      <a:pt x="394" y="92"/>
                      <a:pt x="396" y="94"/>
                      <a:pt x="397" y="95"/>
                    </a:cubicBezTo>
                    <a:cubicBezTo>
                      <a:pt x="398" y="96"/>
                      <a:pt x="398" y="98"/>
                      <a:pt x="399" y="99"/>
                    </a:cubicBezTo>
                    <a:cubicBezTo>
                      <a:pt x="400" y="100"/>
                      <a:pt x="402" y="101"/>
                      <a:pt x="403" y="102"/>
                    </a:cubicBezTo>
                    <a:cubicBezTo>
                      <a:pt x="404" y="103"/>
                      <a:pt x="404" y="106"/>
                      <a:pt x="404" y="108"/>
                    </a:cubicBezTo>
                    <a:cubicBezTo>
                      <a:pt x="404" y="109"/>
                      <a:pt x="402" y="110"/>
                      <a:pt x="401" y="111"/>
                    </a:cubicBezTo>
                    <a:cubicBezTo>
                      <a:pt x="400" y="111"/>
                      <a:pt x="398" y="111"/>
                      <a:pt x="397" y="111"/>
                    </a:cubicBezTo>
                    <a:cubicBezTo>
                      <a:pt x="396" y="111"/>
                      <a:pt x="394" y="113"/>
                      <a:pt x="393" y="114"/>
                    </a:cubicBezTo>
                    <a:cubicBezTo>
                      <a:pt x="392" y="114"/>
                      <a:pt x="390" y="114"/>
                      <a:pt x="389" y="114"/>
                    </a:cubicBezTo>
                    <a:cubicBezTo>
                      <a:pt x="388" y="115"/>
                      <a:pt x="387" y="116"/>
                      <a:pt x="386" y="117"/>
                    </a:cubicBezTo>
                    <a:cubicBezTo>
                      <a:pt x="386" y="118"/>
                      <a:pt x="386" y="120"/>
                      <a:pt x="386" y="121"/>
                    </a:cubicBezTo>
                    <a:cubicBezTo>
                      <a:pt x="387" y="121"/>
                      <a:pt x="389" y="123"/>
                      <a:pt x="390" y="123"/>
                    </a:cubicBezTo>
                    <a:cubicBezTo>
                      <a:pt x="391" y="123"/>
                      <a:pt x="394" y="123"/>
                      <a:pt x="396" y="122"/>
                    </a:cubicBezTo>
                    <a:cubicBezTo>
                      <a:pt x="396" y="122"/>
                      <a:pt x="397" y="120"/>
                      <a:pt x="397" y="119"/>
                    </a:cubicBezTo>
                    <a:cubicBezTo>
                      <a:pt x="398" y="119"/>
                      <a:pt x="399" y="117"/>
                      <a:pt x="400" y="117"/>
                    </a:cubicBezTo>
                    <a:cubicBezTo>
                      <a:pt x="401" y="116"/>
                      <a:pt x="403" y="116"/>
                      <a:pt x="404" y="115"/>
                    </a:cubicBezTo>
                    <a:cubicBezTo>
                      <a:pt x="405" y="115"/>
                      <a:pt x="407" y="114"/>
                      <a:pt x="409" y="114"/>
                    </a:cubicBezTo>
                    <a:cubicBezTo>
                      <a:pt x="409" y="114"/>
                      <a:pt x="411" y="115"/>
                      <a:pt x="411" y="115"/>
                    </a:cubicBezTo>
                    <a:cubicBezTo>
                      <a:pt x="412" y="115"/>
                      <a:pt x="414" y="116"/>
                      <a:pt x="415" y="117"/>
                    </a:cubicBezTo>
                    <a:cubicBezTo>
                      <a:pt x="417" y="117"/>
                      <a:pt x="419" y="117"/>
                      <a:pt x="420" y="117"/>
                    </a:cubicBezTo>
                    <a:cubicBezTo>
                      <a:pt x="422" y="117"/>
                      <a:pt x="425" y="117"/>
                      <a:pt x="426" y="117"/>
                    </a:cubicBezTo>
                    <a:cubicBezTo>
                      <a:pt x="427" y="117"/>
                      <a:pt x="428" y="115"/>
                      <a:pt x="429" y="114"/>
                    </a:cubicBezTo>
                    <a:cubicBezTo>
                      <a:pt x="430" y="113"/>
                      <a:pt x="431" y="112"/>
                      <a:pt x="432" y="111"/>
                    </a:cubicBezTo>
                    <a:cubicBezTo>
                      <a:pt x="433" y="111"/>
                      <a:pt x="435" y="110"/>
                      <a:pt x="436" y="110"/>
                    </a:cubicBezTo>
                    <a:cubicBezTo>
                      <a:pt x="437" y="109"/>
                      <a:pt x="438" y="107"/>
                      <a:pt x="438" y="106"/>
                    </a:cubicBezTo>
                    <a:cubicBezTo>
                      <a:pt x="439" y="105"/>
                      <a:pt x="439" y="102"/>
                      <a:pt x="439" y="100"/>
                    </a:cubicBezTo>
                    <a:cubicBezTo>
                      <a:pt x="439" y="99"/>
                      <a:pt x="441" y="98"/>
                      <a:pt x="441" y="97"/>
                    </a:cubicBezTo>
                    <a:cubicBezTo>
                      <a:pt x="441" y="96"/>
                      <a:pt x="441" y="94"/>
                      <a:pt x="440" y="93"/>
                    </a:cubicBezTo>
                    <a:cubicBezTo>
                      <a:pt x="440" y="91"/>
                      <a:pt x="439" y="87"/>
                      <a:pt x="439" y="85"/>
                    </a:cubicBezTo>
                    <a:cubicBezTo>
                      <a:pt x="439" y="84"/>
                      <a:pt x="440" y="81"/>
                      <a:pt x="440" y="80"/>
                    </a:cubicBezTo>
                    <a:cubicBezTo>
                      <a:pt x="440" y="79"/>
                      <a:pt x="438" y="77"/>
                      <a:pt x="438" y="76"/>
                    </a:cubicBezTo>
                    <a:cubicBezTo>
                      <a:pt x="437" y="74"/>
                      <a:pt x="437" y="72"/>
                      <a:pt x="438" y="71"/>
                    </a:cubicBezTo>
                    <a:cubicBezTo>
                      <a:pt x="438" y="70"/>
                      <a:pt x="440" y="69"/>
                      <a:pt x="440" y="69"/>
                    </a:cubicBezTo>
                    <a:cubicBezTo>
                      <a:pt x="441" y="68"/>
                      <a:pt x="442" y="66"/>
                      <a:pt x="442" y="65"/>
                    </a:cubicBezTo>
                    <a:cubicBezTo>
                      <a:pt x="442" y="63"/>
                      <a:pt x="440" y="60"/>
                      <a:pt x="440" y="59"/>
                    </a:cubicBezTo>
                    <a:cubicBezTo>
                      <a:pt x="440" y="57"/>
                      <a:pt x="440" y="53"/>
                      <a:pt x="441" y="52"/>
                    </a:cubicBezTo>
                    <a:cubicBezTo>
                      <a:pt x="442" y="50"/>
                      <a:pt x="444" y="48"/>
                      <a:pt x="446" y="48"/>
                    </a:cubicBezTo>
                    <a:cubicBezTo>
                      <a:pt x="448" y="46"/>
                      <a:pt x="454" y="46"/>
                      <a:pt x="456" y="46"/>
                    </a:cubicBezTo>
                    <a:cubicBezTo>
                      <a:pt x="458" y="46"/>
                      <a:pt x="462" y="47"/>
                      <a:pt x="463" y="47"/>
                    </a:cubicBezTo>
                    <a:cubicBezTo>
                      <a:pt x="464" y="46"/>
                      <a:pt x="465" y="43"/>
                      <a:pt x="466" y="43"/>
                    </a:cubicBezTo>
                    <a:cubicBezTo>
                      <a:pt x="466" y="42"/>
                      <a:pt x="468" y="41"/>
                      <a:pt x="469" y="40"/>
                    </a:cubicBezTo>
                    <a:cubicBezTo>
                      <a:pt x="470" y="40"/>
                      <a:pt x="472" y="40"/>
                      <a:pt x="473" y="40"/>
                    </a:cubicBezTo>
                    <a:cubicBezTo>
                      <a:pt x="474" y="40"/>
                      <a:pt x="476" y="41"/>
                      <a:pt x="477" y="40"/>
                    </a:cubicBezTo>
                    <a:cubicBezTo>
                      <a:pt x="478" y="40"/>
                      <a:pt x="480" y="39"/>
                      <a:pt x="481" y="38"/>
                    </a:cubicBezTo>
                    <a:cubicBezTo>
                      <a:pt x="481" y="37"/>
                      <a:pt x="482" y="34"/>
                      <a:pt x="483" y="34"/>
                    </a:cubicBezTo>
                    <a:cubicBezTo>
                      <a:pt x="484" y="33"/>
                      <a:pt x="487" y="32"/>
                      <a:pt x="488" y="31"/>
                    </a:cubicBezTo>
                    <a:cubicBezTo>
                      <a:pt x="489" y="31"/>
                      <a:pt x="490" y="29"/>
                      <a:pt x="491" y="28"/>
                    </a:cubicBezTo>
                    <a:cubicBezTo>
                      <a:pt x="493" y="28"/>
                      <a:pt x="496" y="28"/>
                      <a:pt x="498" y="28"/>
                    </a:cubicBezTo>
                    <a:cubicBezTo>
                      <a:pt x="499" y="29"/>
                      <a:pt x="499" y="31"/>
                      <a:pt x="500" y="31"/>
                    </a:cubicBezTo>
                    <a:cubicBezTo>
                      <a:pt x="501" y="32"/>
                      <a:pt x="504" y="30"/>
                      <a:pt x="505" y="29"/>
                    </a:cubicBezTo>
                    <a:cubicBezTo>
                      <a:pt x="506" y="28"/>
                      <a:pt x="507" y="25"/>
                      <a:pt x="508" y="24"/>
                    </a:cubicBezTo>
                    <a:cubicBezTo>
                      <a:pt x="510" y="23"/>
                      <a:pt x="513" y="21"/>
                      <a:pt x="515" y="20"/>
                    </a:cubicBezTo>
                    <a:cubicBezTo>
                      <a:pt x="516" y="20"/>
                      <a:pt x="518" y="21"/>
                      <a:pt x="520" y="21"/>
                    </a:cubicBezTo>
                    <a:cubicBezTo>
                      <a:pt x="521" y="20"/>
                      <a:pt x="524" y="19"/>
                      <a:pt x="525" y="18"/>
                    </a:cubicBezTo>
                    <a:cubicBezTo>
                      <a:pt x="526" y="17"/>
                      <a:pt x="528" y="15"/>
                      <a:pt x="529" y="15"/>
                    </a:cubicBezTo>
                    <a:cubicBezTo>
                      <a:pt x="529" y="14"/>
                      <a:pt x="531" y="14"/>
                      <a:pt x="532" y="15"/>
                    </a:cubicBezTo>
                    <a:cubicBezTo>
                      <a:pt x="533" y="15"/>
                      <a:pt x="534" y="16"/>
                      <a:pt x="535" y="16"/>
                    </a:cubicBezTo>
                    <a:cubicBezTo>
                      <a:pt x="537" y="16"/>
                      <a:pt x="539" y="15"/>
                      <a:pt x="540" y="14"/>
                    </a:cubicBezTo>
                    <a:cubicBezTo>
                      <a:pt x="541" y="13"/>
                      <a:pt x="542" y="11"/>
                      <a:pt x="542" y="9"/>
                    </a:cubicBezTo>
                    <a:cubicBezTo>
                      <a:pt x="542" y="8"/>
                      <a:pt x="540" y="7"/>
                      <a:pt x="540" y="6"/>
                    </a:cubicBezTo>
                    <a:cubicBezTo>
                      <a:pt x="540" y="5"/>
                      <a:pt x="541" y="4"/>
                      <a:pt x="542" y="3"/>
                    </a:cubicBezTo>
                    <a:cubicBezTo>
                      <a:pt x="543" y="2"/>
                      <a:pt x="544" y="1"/>
                      <a:pt x="545" y="1"/>
                    </a:cubicBezTo>
                    <a:cubicBezTo>
                      <a:pt x="546" y="1"/>
                      <a:pt x="548" y="0"/>
                      <a:pt x="548" y="1"/>
                    </a:cubicBezTo>
                    <a:cubicBezTo>
                      <a:pt x="549" y="1"/>
                      <a:pt x="550" y="4"/>
                      <a:pt x="550" y="5"/>
                    </a:cubicBezTo>
                    <a:cubicBezTo>
                      <a:pt x="551" y="5"/>
                      <a:pt x="553" y="7"/>
                      <a:pt x="554" y="7"/>
                    </a:cubicBezTo>
                    <a:cubicBezTo>
                      <a:pt x="555" y="8"/>
                      <a:pt x="557" y="10"/>
                      <a:pt x="559" y="10"/>
                    </a:cubicBezTo>
                    <a:cubicBezTo>
                      <a:pt x="560" y="10"/>
                      <a:pt x="561" y="8"/>
                      <a:pt x="562" y="8"/>
                    </a:cubicBezTo>
                    <a:cubicBezTo>
                      <a:pt x="564" y="8"/>
                      <a:pt x="567" y="8"/>
                      <a:pt x="569" y="8"/>
                    </a:cubicBezTo>
                    <a:cubicBezTo>
                      <a:pt x="570" y="8"/>
                      <a:pt x="570" y="8"/>
                      <a:pt x="570" y="9"/>
                    </a:cubicBezTo>
                    <a:cubicBezTo>
                      <a:pt x="570" y="10"/>
                      <a:pt x="573" y="10"/>
                      <a:pt x="573" y="11"/>
                    </a:cubicBezTo>
                    <a:cubicBezTo>
                      <a:pt x="574" y="12"/>
                      <a:pt x="573" y="15"/>
                      <a:pt x="573" y="16"/>
                    </a:cubicBezTo>
                    <a:cubicBezTo>
                      <a:pt x="573" y="17"/>
                      <a:pt x="574" y="20"/>
                      <a:pt x="575" y="21"/>
                    </a:cubicBezTo>
                    <a:cubicBezTo>
                      <a:pt x="576" y="22"/>
                      <a:pt x="579" y="23"/>
                      <a:pt x="581" y="23"/>
                    </a:cubicBezTo>
                    <a:cubicBezTo>
                      <a:pt x="582" y="24"/>
                      <a:pt x="584" y="23"/>
                      <a:pt x="585" y="23"/>
                    </a:cubicBezTo>
                    <a:cubicBezTo>
                      <a:pt x="587" y="24"/>
                      <a:pt x="590" y="25"/>
                      <a:pt x="591" y="26"/>
                    </a:cubicBezTo>
                    <a:cubicBezTo>
                      <a:pt x="592" y="26"/>
                      <a:pt x="594" y="28"/>
                      <a:pt x="595" y="29"/>
                    </a:cubicBezTo>
                    <a:cubicBezTo>
                      <a:pt x="596" y="30"/>
                      <a:pt x="596" y="33"/>
                      <a:pt x="595" y="34"/>
                    </a:cubicBezTo>
                    <a:cubicBezTo>
                      <a:pt x="595" y="36"/>
                      <a:pt x="591" y="35"/>
                      <a:pt x="590" y="36"/>
                    </a:cubicBezTo>
                    <a:cubicBezTo>
                      <a:pt x="589" y="38"/>
                      <a:pt x="591" y="42"/>
                      <a:pt x="592" y="43"/>
                    </a:cubicBezTo>
                    <a:cubicBezTo>
                      <a:pt x="593" y="45"/>
                      <a:pt x="594" y="48"/>
                      <a:pt x="596" y="50"/>
                    </a:cubicBezTo>
                    <a:cubicBezTo>
                      <a:pt x="597" y="51"/>
                      <a:pt x="599" y="53"/>
                      <a:pt x="601" y="53"/>
                    </a:cubicBezTo>
                    <a:cubicBezTo>
                      <a:pt x="602" y="54"/>
                      <a:pt x="606" y="53"/>
                      <a:pt x="607" y="54"/>
                    </a:cubicBezTo>
                    <a:cubicBezTo>
                      <a:pt x="610" y="54"/>
                      <a:pt x="612" y="59"/>
                      <a:pt x="614" y="60"/>
                    </a:cubicBezTo>
                    <a:cubicBezTo>
                      <a:pt x="616" y="63"/>
                      <a:pt x="620" y="67"/>
                      <a:pt x="623" y="70"/>
                    </a:cubicBezTo>
                    <a:cubicBezTo>
                      <a:pt x="624" y="72"/>
                      <a:pt x="627" y="76"/>
                      <a:pt x="629" y="78"/>
                    </a:cubicBezTo>
                    <a:cubicBezTo>
                      <a:pt x="630" y="80"/>
                      <a:pt x="631" y="83"/>
                      <a:pt x="632" y="84"/>
                    </a:cubicBezTo>
                    <a:cubicBezTo>
                      <a:pt x="632" y="85"/>
                      <a:pt x="633" y="86"/>
                      <a:pt x="633" y="87"/>
                    </a:cubicBezTo>
                    <a:cubicBezTo>
                      <a:pt x="634" y="88"/>
                      <a:pt x="635" y="88"/>
                      <a:pt x="636" y="89"/>
                    </a:cubicBezTo>
                    <a:cubicBezTo>
                      <a:pt x="637" y="90"/>
                      <a:pt x="639" y="90"/>
                      <a:pt x="640" y="91"/>
                    </a:cubicBezTo>
                    <a:cubicBezTo>
                      <a:pt x="641" y="92"/>
                      <a:pt x="642" y="95"/>
                      <a:pt x="643" y="97"/>
                    </a:cubicBezTo>
                    <a:cubicBezTo>
                      <a:pt x="644" y="98"/>
                      <a:pt x="645" y="100"/>
                      <a:pt x="646" y="101"/>
                    </a:cubicBezTo>
                    <a:cubicBezTo>
                      <a:pt x="647" y="102"/>
                      <a:pt x="649" y="105"/>
                      <a:pt x="650" y="106"/>
                    </a:cubicBezTo>
                    <a:cubicBezTo>
                      <a:pt x="651" y="108"/>
                      <a:pt x="650" y="112"/>
                      <a:pt x="651" y="114"/>
                    </a:cubicBezTo>
                    <a:cubicBezTo>
                      <a:pt x="651" y="115"/>
                      <a:pt x="653" y="118"/>
                      <a:pt x="654" y="119"/>
                    </a:cubicBezTo>
                    <a:cubicBezTo>
                      <a:pt x="655" y="120"/>
                      <a:pt x="659" y="121"/>
                      <a:pt x="660" y="123"/>
                    </a:cubicBezTo>
                    <a:cubicBezTo>
                      <a:pt x="662" y="124"/>
                      <a:pt x="665" y="127"/>
                      <a:pt x="666" y="129"/>
                    </a:cubicBezTo>
                    <a:cubicBezTo>
                      <a:pt x="667" y="129"/>
                      <a:pt x="668" y="131"/>
                      <a:pt x="669" y="132"/>
                    </a:cubicBezTo>
                    <a:cubicBezTo>
                      <a:pt x="670" y="133"/>
                      <a:pt x="671" y="135"/>
                      <a:pt x="672" y="135"/>
                    </a:cubicBezTo>
                    <a:cubicBezTo>
                      <a:pt x="673" y="137"/>
                      <a:pt x="677" y="137"/>
                      <a:pt x="678" y="138"/>
                    </a:cubicBezTo>
                    <a:cubicBezTo>
                      <a:pt x="679" y="139"/>
                      <a:pt x="681" y="141"/>
                      <a:pt x="682" y="141"/>
                    </a:cubicBezTo>
                    <a:cubicBezTo>
                      <a:pt x="682" y="142"/>
                      <a:pt x="684" y="143"/>
                      <a:pt x="685" y="143"/>
                    </a:cubicBezTo>
                    <a:cubicBezTo>
                      <a:pt x="686" y="143"/>
                      <a:pt x="688" y="142"/>
                      <a:pt x="688" y="141"/>
                    </a:cubicBezTo>
                    <a:cubicBezTo>
                      <a:pt x="688" y="140"/>
                      <a:pt x="686" y="138"/>
                      <a:pt x="686" y="136"/>
                    </a:cubicBezTo>
                    <a:cubicBezTo>
                      <a:pt x="686" y="135"/>
                      <a:pt x="687" y="134"/>
                      <a:pt x="687" y="133"/>
                    </a:cubicBezTo>
                    <a:cubicBezTo>
                      <a:pt x="688" y="132"/>
                      <a:pt x="691" y="131"/>
                      <a:pt x="692" y="131"/>
                    </a:cubicBezTo>
                    <a:cubicBezTo>
                      <a:pt x="693" y="131"/>
                      <a:pt x="696" y="131"/>
                      <a:pt x="697" y="131"/>
                    </a:cubicBezTo>
                    <a:cubicBezTo>
                      <a:pt x="698" y="131"/>
                      <a:pt x="701" y="132"/>
                      <a:pt x="702" y="133"/>
                    </a:cubicBezTo>
                    <a:cubicBezTo>
                      <a:pt x="704" y="134"/>
                      <a:pt x="707" y="137"/>
                      <a:pt x="709" y="138"/>
                    </a:cubicBezTo>
                    <a:cubicBezTo>
                      <a:pt x="710" y="139"/>
                      <a:pt x="713" y="141"/>
                      <a:pt x="715" y="142"/>
                    </a:cubicBezTo>
                    <a:cubicBezTo>
                      <a:pt x="717" y="143"/>
                      <a:pt x="722" y="143"/>
                      <a:pt x="725" y="144"/>
                    </a:cubicBezTo>
                    <a:cubicBezTo>
                      <a:pt x="726" y="144"/>
                      <a:pt x="729" y="145"/>
                      <a:pt x="730" y="145"/>
                    </a:cubicBezTo>
                    <a:cubicBezTo>
                      <a:pt x="732" y="146"/>
                      <a:pt x="736" y="147"/>
                      <a:pt x="737" y="148"/>
                    </a:cubicBezTo>
                    <a:cubicBezTo>
                      <a:pt x="739" y="149"/>
                      <a:pt x="741" y="153"/>
                      <a:pt x="743" y="154"/>
                    </a:cubicBezTo>
                    <a:cubicBezTo>
                      <a:pt x="744" y="155"/>
                      <a:pt x="747" y="156"/>
                      <a:pt x="748" y="156"/>
                    </a:cubicBezTo>
                    <a:cubicBezTo>
                      <a:pt x="748" y="156"/>
                      <a:pt x="749" y="154"/>
                      <a:pt x="750" y="154"/>
                    </a:cubicBezTo>
                    <a:cubicBezTo>
                      <a:pt x="751" y="154"/>
                      <a:pt x="753" y="155"/>
                      <a:pt x="755" y="155"/>
                    </a:cubicBezTo>
                    <a:cubicBezTo>
                      <a:pt x="756" y="155"/>
                      <a:pt x="758" y="155"/>
                      <a:pt x="759" y="155"/>
                    </a:cubicBezTo>
                    <a:cubicBezTo>
                      <a:pt x="760" y="155"/>
                      <a:pt x="762" y="156"/>
                      <a:pt x="763" y="156"/>
                    </a:cubicBezTo>
                    <a:cubicBezTo>
                      <a:pt x="764" y="157"/>
                      <a:pt x="767" y="158"/>
                      <a:pt x="768" y="158"/>
                    </a:cubicBezTo>
                    <a:cubicBezTo>
                      <a:pt x="769" y="157"/>
                      <a:pt x="772" y="155"/>
                      <a:pt x="773" y="154"/>
                    </a:cubicBezTo>
                    <a:cubicBezTo>
                      <a:pt x="773" y="153"/>
                      <a:pt x="773" y="150"/>
                      <a:pt x="773" y="149"/>
                    </a:cubicBezTo>
                    <a:cubicBezTo>
                      <a:pt x="775" y="148"/>
                      <a:pt x="778" y="148"/>
                      <a:pt x="780" y="148"/>
                    </a:cubicBezTo>
                    <a:cubicBezTo>
                      <a:pt x="782" y="148"/>
                      <a:pt x="786" y="150"/>
                      <a:pt x="788" y="151"/>
                    </a:cubicBezTo>
                    <a:cubicBezTo>
                      <a:pt x="789" y="151"/>
                      <a:pt x="791" y="153"/>
                      <a:pt x="792" y="154"/>
                    </a:cubicBezTo>
                    <a:cubicBezTo>
                      <a:pt x="794" y="156"/>
                      <a:pt x="798" y="157"/>
                      <a:pt x="800" y="158"/>
                    </a:cubicBezTo>
                    <a:cubicBezTo>
                      <a:pt x="802" y="159"/>
                      <a:pt x="805" y="160"/>
                      <a:pt x="806" y="161"/>
                    </a:cubicBezTo>
                    <a:cubicBezTo>
                      <a:pt x="808" y="162"/>
                      <a:pt x="810" y="165"/>
                      <a:pt x="812" y="166"/>
                    </a:cubicBezTo>
                    <a:cubicBezTo>
                      <a:pt x="814" y="167"/>
                      <a:pt x="817" y="167"/>
                      <a:pt x="818" y="167"/>
                    </a:cubicBezTo>
                    <a:cubicBezTo>
                      <a:pt x="819" y="167"/>
                      <a:pt x="821" y="165"/>
                      <a:pt x="822" y="164"/>
                    </a:cubicBezTo>
                    <a:cubicBezTo>
                      <a:pt x="822" y="163"/>
                      <a:pt x="823" y="160"/>
                      <a:pt x="823" y="159"/>
                    </a:cubicBezTo>
                    <a:cubicBezTo>
                      <a:pt x="824" y="158"/>
                      <a:pt x="825" y="157"/>
                      <a:pt x="826" y="156"/>
                    </a:cubicBezTo>
                    <a:cubicBezTo>
                      <a:pt x="826" y="156"/>
                      <a:pt x="828" y="157"/>
                      <a:pt x="828" y="157"/>
                    </a:cubicBezTo>
                    <a:cubicBezTo>
                      <a:pt x="829" y="158"/>
                      <a:pt x="830" y="161"/>
                      <a:pt x="831" y="163"/>
                    </a:cubicBezTo>
                    <a:cubicBezTo>
                      <a:pt x="831" y="164"/>
                      <a:pt x="831" y="166"/>
                      <a:pt x="831" y="167"/>
                    </a:cubicBezTo>
                    <a:cubicBezTo>
                      <a:pt x="832" y="168"/>
                      <a:pt x="835" y="169"/>
                      <a:pt x="836" y="169"/>
                    </a:cubicBezTo>
                    <a:cubicBezTo>
                      <a:pt x="837" y="170"/>
                      <a:pt x="840" y="171"/>
                      <a:pt x="841" y="172"/>
                    </a:cubicBezTo>
                    <a:cubicBezTo>
                      <a:pt x="843" y="172"/>
                      <a:pt x="845" y="173"/>
                      <a:pt x="847" y="173"/>
                    </a:cubicBezTo>
                    <a:cubicBezTo>
                      <a:pt x="848" y="174"/>
                      <a:pt x="851" y="174"/>
                      <a:pt x="853" y="173"/>
                    </a:cubicBezTo>
                    <a:cubicBezTo>
                      <a:pt x="854" y="173"/>
                      <a:pt x="856" y="171"/>
                      <a:pt x="858" y="170"/>
                    </a:cubicBezTo>
                    <a:cubicBezTo>
                      <a:pt x="859" y="170"/>
                      <a:pt x="861" y="169"/>
                      <a:pt x="862" y="169"/>
                    </a:cubicBezTo>
                    <a:cubicBezTo>
                      <a:pt x="863" y="168"/>
                      <a:pt x="864" y="164"/>
                      <a:pt x="865" y="163"/>
                    </a:cubicBezTo>
                    <a:cubicBezTo>
                      <a:pt x="866" y="162"/>
                      <a:pt x="868" y="161"/>
                      <a:pt x="868" y="161"/>
                    </a:cubicBezTo>
                    <a:cubicBezTo>
                      <a:pt x="870" y="161"/>
                      <a:pt x="873" y="160"/>
                      <a:pt x="874" y="161"/>
                    </a:cubicBezTo>
                    <a:cubicBezTo>
                      <a:pt x="876" y="161"/>
                      <a:pt x="879" y="163"/>
                      <a:pt x="880" y="164"/>
                    </a:cubicBezTo>
                    <a:cubicBezTo>
                      <a:pt x="881" y="164"/>
                      <a:pt x="881" y="166"/>
                      <a:pt x="881" y="167"/>
                    </a:cubicBezTo>
                    <a:cubicBezTo>
                      <a:pt x="882" y="168"/>
                      <a:pt x="885" y="170"/>
                      <a:pt x="886" y="171"/>
                    </a:cubicBezTo>
                    <a:cubicBezTo>
                      <a:pt x="887" y="171"/>
                      <a:pt x="889" y="172"/>
                      <a:pt x="891" y="173"/>
                    </a:cubicBezTo>
                    <a:cubicBezTo>
                      <a:pt x="892" y="173"/>
                      <a:pt x="896" y="173"/>
                      <a:pt x="898" y="173"/>
                    </a:cubicBezTo>
                    <a:cubicBezTo>
                      <a:pt x="899" y="173"/>
                      <a:pt x="902" y="175"/>
                      <a:pt x="903" y="176"/>
                    </a:cubicBezTo>
                    <a:cubicBezTo>
                      <a:pt x="905" y="176"/>
                      <a:pt x="907" y="178"/>
                      <a:pt x="909" y="178"/>
                    </a:cubicBezTo>
                    <a:cubicBezTo>
                      <a:pt x="910" y="179"/>
                      <a:pt x="913" y="179"/>
                      <a:pt x="914" y="178"/>
                    </a:cubicBezTo>
                    <a:cubicBezTo>
                      <a:pt x="916" y="178"/>
                      <a:pt x="918" y="175"/>
                      <a:pt x="919" y="175"/>
                    </a:cubicBezTo>
                    <a:cubicBezTo>
                      <a:pt x="920" y="174"/>
                      <a:pt x="922" y="174"/>
                      <a:pt x="923" y="174"/>
                    </a:cubicBezTo>
                    <a:cubicBezTo>
                      <a:pt x="924" y="174"/>
                      <a:pt x="926" y="176"/>
                      <a:pt x="926" y="177"/>
                    </a:cubicBezTo>
                    <a:cubicBezTo>
                      <a:pt x="927" y="179"/>
                      <a:pt x="927" y="184"/>
                      <a:pt x="928" y="186"/>
                    </a:cubicBezTo>
                    <a:cubicBezTo>
                      <a:pt x="929" y="188"/>
                      <a:pt x="930" y="191"/>
                      <a:pt x="932" y="192"/>
                    </a:cubicBezTo>
                    <a:cubicBezTo>
                      <a:pt x="933" y="192"/>
                      <a:pt x="935" y="193"/>
                      <a:pt x="935" y="192"/>
                    </a:cubicBezTo>
                    <a:cubicBezTo>
                      <a:pt x="937" y="192"/>
                      <a:pt x="936" y="188"/>
                      <a:pt x="937" y="187"/>
                    </a:cubicBezTo>
                    <a:cubicBezTo>
                      <a:pt x="938" y="187"/>
                      <a:pt x="940" y="186"/>
                      <a:pt x="941" y="186"/>
                    </a:cubicBezTo>
                    <a:cubicBezTo>
                      <a:pt x="943" y="185"/>
                      <a:pt x="946" y="185"/>
                      <a:pt x="948" y="185"/>
                    </a:cubicBezTo>
                    <a:cubicBezTo>
                      <a:pt x="950" y="185"/>
                      <a:pt x="953" y="186"/>
                      <a:pt x="955" y="187"/>
                    </a:cubicBezTo>
                    <a:cubicBezTo>
                      <a:pt x="956" y="188"/>
                      <a:pt x="958" y="190"/>
                      <a:pt x="959" y="191"/>
                    </a:cubicBezTo>
                    <a:cubicBezTo>
                      <a:pt x="960" y="191"/>
                      <a:pt x="963" y="189"/>
                      <a:pt x="964" y="189"/>
                    </a:cubicBezTo>
                    <a:cubicBezTo>
                      <a:pt x="966" y="188"/>
                      <a:pt x="970" y="185"/>
                      <a:pt x="972" y="184"/>
                    </a:cubicBezTo>
                    <a:cubicBezTo>
                      <a:pt x="973" y="184"/>
                      <a:pt x="975" y="183"/>
                      <a:pt x="975" y="183"/>
                    </a:cubicBezTo>
                    <a:cubicBezTo>
                      <a:pt x="977" y="182"/>
                      <a:pt x="979" y="180"/>
                      <a:pt x="980" y="180"/>
                    </a:cubicBezTo>
                    <a:cubicBezTo>
                      <a:pt x="981" y="179"/>
                      <a:pt x="983" y="178"/>
                      <a:pt x="984" y="178"/>
                    </a:cubicBezTo>
                    <a:cubicBezTo>
                      <a:pt x="985" y="178"/>
                      <a:pt x="987" y="179"/>
                      <a:pt x="988" y="180"/>
                    </a:cubicBezTo>
                    <a:cubicBezTo>
                      <a:pt x="989" y="181"/>
                      <a:pt x="991" y="184"/>
                      <a:pt x="992" y="185"/>
                    </a:cubicBezTo>
                    <a:cubicBezTo>
                      <a:pt x="993" y="186"/>
                      <a:pt x="996" y="189"/>
                      <a:pt x="998" y="190"/>
                    </a:cubicBezTo>
                    <a:cubicBezTo>
                      <a:pt x="999" y="190"/>
                      <a:pt x="1001" y="191"/>
                      <a:pt x="1002" y="191"/>
                    </a:cubicBezTo>
                    <a:cubicBezTo>
                      <a:pt x="1003" y="191"/>
                      <a:pt x="1006" y="190"/>
                      <a:pt x="1007" y="190"/>
                    </a:cubicBezTo>
                    <a:cubicBezTo>
                      <a:pt x="1009" y="190"/>
                      <a:pt x="1012" y="189"/>
                      <a:pt x="1013" y="190"/>
                    </a:cubicBezTo>
                    <a:cubicBezTo>
                      <a:pt x="1015" y="190"/>
                      <a:pt x="1017" y="192"/>
                      <a:pt x="1018" y="193"/>
                    </a:cubicBezTo>
                    <a:cubicBezTo>
                      <a:pt x="1018" y="194"/>
                      <a:pt x="1020" y="197"/>
                      <a:pt x="1019" y="198"/>
                    </a:cubicBezTo>
                    <a:cubicBezTo>
                      <a:pt x="1019" y="199"/>
                      <a:pt x="1017" y="201"/>
                      <a:pt x="1017" y="202"/>
                    </a:cubicBezTo>
                    <a:cubicBezTo>
                      <a:pt x="1016" y="203"/>
                      <a:pt x="1016" y="206"/>
                      <a:pt x="1016" y="207"/>
                    </a:cubicBezTo>
                    <a:cubicBezTo>
                      <a:pt x="1016" y="209"/>
                      <a:pt x="1014" y="211"/>
                      <a:pt x="1014" y="212"/>
                    </a:cubicBezTo>
                    <a:cubicBezTo>
                      <a:pt x="1014" y="214"/>
                      <a:pt x="1015" y="217"/>
                      <a:pt x="1015" y="218"/>
                    </a:cubicBezTo>
                    <a:cubicBezTo>
                      <a:pt x="1016" y="219"/>
                      <a:pt x="1018" y="221"/>
                      <a:pt x="1019" y="221"/>
                    </a:cubicBezTo>
                    <a:cubicBezTo>
                      <a:pt x="1020" y="222"/>
                      <a:pt x="1023" y="221"/>
                      <a:pt x="1025" y="222"/>
                    </a:cubicBezTo>
                    <a:cubicBezTo>
                      <a:pt x="1026" y="222"/>
                      <a:pt x="1027" y="224"/>
                      <a:pt x="1027" y="225"/>
                    </a:cubicBezTo>
                    <a:cubicBezTo>
                      <a:pt x="1028" y="225"/>
                      <a:pt x="1029" y="226"/>
                      <a:pt x="1029" y="227"/>
                    </a:cubicBezTo>
                    <a:cubicBezTo>
                      <a:pt x="1029" y="229"/>
                      <a:pt x="1027" y="231"/>
                      <a:pt x="1027" y="232"/>
                    </a:cubicBezTo>
                    <a:cubicBezTo>
                      <a:pt x="1027" y="234"/>
                      <a:pt x="1028" y="237"/>
                      <a:pt x="1028" y="239"/>
                    </a:cubicBezTo>
                    <a:cubicBezTo>
                      <a:pt x="1027" y="240"/>
                      <a:pt x="1025" y="242"/>
                      <a:pt x="1024" y="243"/>
                    </a:cubicBezTo>
                    <a:cubicBezTo>
                      <a:pt x="1024" y="245"/>
                      <a:pt x="1024" y="248"/>
                      <a:pt x="1024" y="249"/>
                    </a:cubicBezTo>
                    <a:cubicBezTo>
                      <a:pt x="1024" y="250"/>
                      <a:pt x="1026" y="252"/>
                      <a:pt x="1027" y="253"/>
                    </a:cubicBezTo>
                    <a:cubicBezTo>
                      <a:pt x="1027" y="254"/>
                      <a:pt x="1029" y="254"/>
                      <a:pt x="1030" y="254"/>
                    </a:cubicBezTo>
                    <a:cubicBezTo>
                      <a:pt x="1030" y="255"/>
                      <a:pt x="1032" y="257"/>
                      <a:pt x="1032" y="258"/>
                    </a:cubicBezTo>
                    <a:cubicBezTo>
                      <a:pt x="1033" y="260"/>
                      <a:pt x="1031" y="262"/>
                      <a:pt x="1030" y="263"/>
                    </a:cubicBezTo>
                    <a:cubicBezTo>
                      <a:pt x="1030" y="265"/>
                      <a:pt x="1029" y="267"/>
                      <a:pt x="1028" y="268"/>
                    </a:cubicBezTo>
                    <a:cubicBezTo>
                      <a:pt x="1028" y="269"/>
                      <a:pt x="1025" y="270"/>
                      <a:pt x="1024" y="271"/>
                    </a:cubicBezTo>
                    <a:cubicBezTo>
                      <a:pt x="1024" y="272"/>
                      <a:pt x="1024" y="274"/>
                      <a:pt x="1024" y="275"/>
                    </a:cubicBezTo>
                    <a:cubicBezTo>
                      <a:pt x="1024" y="276"/>
                      <a:pt x="1024" y="278"/>
                      <a:pt x="1023" y="279"/>
                    </a:cubicBezTo>
                    <a:cubicBezTo>
                      <a:pt x="1022" y="280"/>
                      <a:pt x="1019" y="281"/>
                      <a:pt x="1018" y="282"/>
                    </a:cubicBezTo>
                    <a:cubicBezTo>
                      <a:pt x="1017" y="283"/>
                      <a:pt x="1015" y="285"/>
                      <a:pt x="1014" y="286"/>
                    </a:cubicBezTo>
                    <a:cubicBezTo>
                      <a:pt x="1013" y="288"/>
                      <a:pt x="1011" y="290"/>
                      <a:pt x="1010" y="291"/>
                    </a:cubicBezTo>
                    <a:cubicBezTo>
                      <a:pt x="1008" y="293"/>
                      <a:pt x="1006" y="295"/>
                      <a:pt x="1004" y="295"/>
                    </a:cubicBezTo>
                    <a:cubicBezTo>
                      <a:pt x="1003" y="296"/>
                      <a:pt x="1000" y="297"/>
                      <a:pt x="999" y="298"/>
                    </a:cubicBezTo>
                    <a:cubicBezTo>
                      <a:pt x="999" y="298"/>
                      <a:pt x="998" y="300"/>
                      <a:pt x="999" y="301"/>
                    </a:cubicBezTo>
                    <a:cubicBezTo>
                      <a:pt x="999" y="302"/>
                      <a:pt x="999" y="304"/>
                      <a:pt x="1000" y="305"/>
                    </a:cubicBezTo>
                    <a:cubicBezTo>
                      <a:pt x="1001" y="306"/>
                      <a:pt x="1002" y="308"/>
                      <a:pt x="1003" y="308"/>
                    </a:cubicBezTo>
                    <a:cubicBezTo>
                      <a:pt x="1004" y="309"/>
                      <a:pt x="1007" y="310"/>
                      <a:pt x="1008" y="311"/>
                    </a:cubicBezTo>
                    <a:cubicBezTo>
                      <a:pt x="1010" y="313"/>
                      <a:pt x="1013" y="316"/>
                      <a:pt x="1015" y="318"/>
                    </a:cubicBezTo>
                    <a:cubicBezTo>
                      <a:pt x="1018" y="319"/>
                      <a:pt x="1024" y="322"/>
                      <a:pt x="1027" y="323"/>
                    </a:cubicBezTo>
                    <a:cubicBezTo>
                      <a:pt x="1028" y="324"/>
                      <a:pt x="1029" y="324"/>
                      <a:pt x="1031" y="325"/>
                    </a:cubicBezTo>
                    <a:close/>
                  </a:path>
                </a:pathLst>
              </a:custGeom>
              <a:grpFill/>
              <a:ln w="1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24"/>
              <p:cNvSpPr>
                <a:spLocks/>
              </p:cNvSpPr>
              <p:nvPr/>
            </p:nvSpPr>
            <p:spPr bwMode="auto">
              <a:xfrm>
                <a:off x="5507812" y="1351505"/>
                <a:ext cx="409362" cy="442957"/>
              </a:xfrm>
              <a:custGeom>
                <a:avLst/>
                <a:gdLst/>
                <a:ahLst/>
                <a:cxnLst>
                  <a:cxn ang="0">
                    <a:pos x="286" y="306"/>
                  </a:cxn>
                  <a:cxn ang="0">
                    <a:pos x="261" y="306"/>
                  </a:cxn>
                  <a:cxn ang="0">
                    <a:pos x="242" y="308"/>
                  </a:cxn>
                  <a:cxn ang="0">
                    <a:pos x="216" y="295"/>
                  </a:cxn>
                  <a:cxn ang="0">
                    <a:pos x="201" y="303"/>
                  </a:cxn>
                  <a:cxn ang="0">
                    <a:pos x="186" y="289"/>
                  </a:cxn>
                  <a:cxn ang="0">
                    <a:pos x="160" y="291"/>
                  </a:cxn>
                  <a:cxn ang="0">
                    <a:pos x="134" y="303"/>
                  </a:cxn>
                  <a:cxn ang="0">
                    <a:pos x="117" y="312"/>
                  </a:cxn>
                  <a:cxn ang="0">
                    <a:pos x="95" y="314"/>
                  </a:cxn>
                  <a:cxn ang="0">
                    <a:pos x="82" y="296"/>
                  </a:cxn>
                  <a:cxn ang="0">
                    <a:pos x="70" y="296"/>
                  </a:cxn>
                  <a:cxn ang="0">
                    <a:pos x="58" y="275"/>
                  </a:cxn>
                  <a:cxn ang="0">
                    <a:pos x="51" y="258"/>
                  </a:cxn>
                  <a:cxn ang="0">
                    <a:pos x="47" y="239"/>
                  </a:cxn>
                  <a:cxn ang="0">
                    <a:pos x="48" y="221"/>
                  </a:cxn>
                  <a:cxn ang="0">
                    <a:pos x="49" y="200"/>
                  </a:cxn>
                  <a:cxn ang="0">
                    <a:pos x="62" y="185"/>
                  </a:cxn>
                  <a:cxn ang="0">
                    <a:pos x="56" y="177"/>
                  </a:cxn>
                  <a:cxn ang="0">
                    <a:pos x="38" y="170"/>
                  </a:cxn>
                  <a:cxn ang="0">
                    <a:pos x="25" y="164"/>
                  </a:cxn>
                  <a:cxn ang="0">
                    <a:pos x="11" y="146"/>
                  </a:cxn>
                  <a:cxn ang="0">
                    <a:pos x="3" y="124"/>
                  </a:cxn>
                  <a:cxn ang="0">
                    <a:pos x="11" y="109"/>
                  </a:cxn>
                  <a:cxn ang="0">
                    <a:pos x="30" y="94"/>
                  </a:cxn>
                  <a:cxn ang="0">
                    <a:pos x="42" y="84"/>
                  </a:cxn>
                  <a:cxn ang="0">
                    <a:pos x="65" y="77"/>
                  </a:cxn>
                  <a:cxn ang="0">
                    <a:pos x="77" y="70"/>
                  </a:cxn>
                  <a:cxn ang="0">
                    <a:pos x="90" y="78"/>
                  </a:cxn>
                  <a:cxn ang="0">
                    <a:pos x="108" y="75"/>
                  </a:cxn>
                  <a:cxn ang="0">
                    <a:pos x="127" y="66"/>
                  </a:cxn>
                  <a:cxn ang="0">
                    <a:pos x="147" y="70"/>
                  </a:cxn>
                  <a:cxn ang="0">
                    <a:pos x="154" y="87"/>
                  </a:cxn>
                  <a:cxn ang="0">
                    <a:pos x="174" y="84"/>
                  </a:cxn>
                  <a:cxn ang="0">
                    <a:pos x="188" y="76"/>
                  </a:cxn>
                  <a:cxn ang="0">
                    <a:pos x="193" y="52"/>
                  </a:cxn>
                  <a:cxn ang="0">
                    <a:pos x="203" y="31"/>
                  </a:cxn>
                  <a:cxn ang="0">
                    <a:pos x="210" y="18"/>
                  </a:cxn>
                  <a:cxn ang="0">
                    <a:pos x="219" y="4"/>
                  </a:cxn>
                  <a:cxn ang="0">
                    <a:pos x="235" y="11"/>
                  </a:cxn>
                  <a:cxn ang="0">
                    <a:pos x="255" y="2"/>
                  </a:cxn>
                  <a:cxn ang="0">
                    <a:pos x="278" y="5"/>
                  </a:cxn>
                  <a:cxn ang="0">
                    <a:pos x="290" y="29"/>
                  </a:cxn>
                  <a:cxn ang="0">
                    <a:pos x="292" y="45"/>
                  </a:cxn>
                  <a:cxn ang="0">
                    <a:pos x="284" y="63"/>
                  </a:cxn>
                  <a:cxn ang="0">
                    <a:pos x="275" y="79"/>
                  </a:cxn>
                  <a:cxn ang="0">
                    <a:pos x="263" y="97"/>
                  </a:cxn>
                  <a:cxn ang="0">
                    <a:pos x="276" y="112"/>
                  </a:cxn>
                  <a:cxn ang="0">
                    <a:pos x="277" y="134"/>
                  </a:cxn>
                  <a:cxn ang="0">
                    <a:pos x="260" y="161"/>
                  </a:cxn>
                  <a:cxn ang="0">
                    <a:pos x="258" y="176"/>
                  </a:cxn>
                  <a:cxn ang="0">
                    <a:pos x="263" y="195"/>
                  </a:cxn>
                  <a:cxn ang="0">
                    <a:pos x="270" y="217"/>
                  </a:cxn>
                  <a:cxn ang="0">
                    <a:pos x="281" y="234"/>
                  </a:cxn>
                  <a:cxn ang="0">
                    <a:pos x="288" y="247"/>
                  </a:cxn>
                  <a:cxn ang="0">
                    <a:pos x="271" y="267"/>
                  </a:cxn>
                  <a:cxn ang="0">
                    <a:pos x="273" y="289"/>
                  </a:cxn>
                  <a:cxn ang="0">
                    <a:pos x="287" y="297"/>
                  </a:cxn>
                  <a:cxn ang="0">
                    <a:pos x="289" y="276"/>
                  </a:cxn>
                  <a:cxn ang="0">
                    <a:pos x="293" y="278"/>
                  </a:cxn>
                </a:cxnLst>
                <a:rect l="0" t="0" r="r" b="b"/>
                <a:pathLst>
                  <a:path w="294" h="318">
                    <a:moveTo>
                      <a:pt x="293" y="293"/>
                    </a:moveTo>
                    <a:cubicBezTo>
                      <a:pt x="293" y="294"/>
                      <a:pt x="294" y="296"/>
                      <a:pt x="294" y="298"/>
                    </a:cubicBezTo>
                    <a:cubicBezTo>
                      <a:pt x="294" y="299"/>
                      <a:pt x="292" y="302"/>
                      <a:pt x="291" y="303"/>
                    </a:cubicBezTo>
                    <a:cubicBezTo>
                      <a:pt x="290" y="304"/>
                      <a:pt x="287" y="305"/>
                      <a:pt x="286" y="306"/>
                    </a:cubicBezTo>
                    <a:cubicBezTo>
                      <a:pt x="284" y="306"/>
                      <a:pt x="280" y="306"/>
                      <a:pt x="278" y="307"/>
                    </a:cubicBezTo>
                    <a:cubicBezTo>
                      <a:pt x="276" y="307"/>
                      <a:pt x="273" y="307"/>
                      <a:pt x="271" y="307"/>
                    </a:cubicBezTo>
                    <a:cubicBezTo>
                      <a:pt x="270" y="308"/>
                      <a:pt x="268" y="308"/>
                      <a:pt x="266" y="308"/>
                    </a:cubicBezTo>
                    <a:cubicBezTo>
                      <a:pt x="265" y="308"/>
                      <a:pt x="262" y="307"/>
                      <a:pt x="261" y="306"/>
                    </a:cubicBezTo>
                    <a:cubicBezTo>
                      <a:pt x="260" y="306"/>
                      <a:pt x="257" y="306"/>
                      <a:pt x="256" y="307"/>
                    </a:cubicBezTo>
                    <a:cubicBezTo>
                      <a:pt x="254" y="307"/>
                      <a:pt x="252" y="309"/>
                      <a:pt x="250" y="309"/>
                    </a:cubicBezTo>
                    <a:cubicBezTo>
                      <a:pt x="249" y="310"/>
                      <a:pt x="245" y="312"/>
                      <a:pt x="244" y="311"/>
                    </a:cubicBezTo>
                    <a:cubicBezTo>
                      <a:pt x="243" y="311"/>
                      <a:pt x="242" y="309"/>
                      <a:pt x="242" y="308"/>
                    </a:cubicBezTo>
                    <a:cubicBezTo>
                      <a:pt x="241" y="306"/>
                      <a:pt x="241" y="301"/>
                      <a:pt x="239" y="299"/>
                    </a:cubicBezTo>
                    <a:cubicBezTo>
                      <a:pt x="238" y="298"/>
                      <a:pt x="235" y="298"/>
                      <a:pt x="234" y="297"/>
                    </a:cubicBezTo>
                    <a:cubicBezTo>
                      <a:pt x="231" y="297"/>
                      <a:pt x="226" y="296"/>
                      <a:pt x="224" y="295"/>
                    </a:cubicBezTo>
                    <a:cubicBezTo>
                      <a:pt x="222" y="295"/>
                      <a:pt x="218" y="295"/>
                      <a:pt x="216" y="295"/>
                    </a:cubicBezTo>
                    <a:cubicBezTo>
                      <a:pt x="214" y="295"/>
                      <a:pt x="211" y="295"/>
                      <a:pt x="210" y="296"/>
                    </a:cubicBezTo>
                    <a:cubicBezTo>
                      <a:pt x="209" y="296"/>
                      <a:pt x="209" y="299"/>
                      <a:pt x="209" y="300"/>
                    </a:cubicBezTo>
                    <a:cubicBezTo>
                      <a:pt x="208" y="301"/>
                      <a:pt x="208" y="305"/>
                      <a:pt x="207" y="305"/>
                    </a:cubicBezTo>
                    <a:cubicBezTo>
                      <a:pt x="205" y="306"/>
                      <a:pt x="203" y="304"/>
                      <a:pt x="201" y="303"/>
                    </a:cubicBezTo>
                    <a:cubicBezTo>
                      <a:pt x="200" y="302"/>
                      <a:pt x="198" y="299"/>
                      <a:pt x="197" y="298"/>
                    </a:cubicBezTo>
                    <a:cubicBezTo>
                      <a:pt x="196" y="297"/>
                      <a:pt x="196" y="295"/>
                      <a:pt x="195" y="294"/>
                    </a:cubicBezTo>
                    <a:cubicBezTo>
                      <a:pt x="194" y="293"/>
                      <a:pt x="192" y="291"/>
                      <a:pt x="191" y="291"/>
                    </a:cubicBezTo>
                    <a:cubicBezTo>
                      <a:pt x="190" y="290"/>
                      <a:pt x="188" y="289"/>
                      <a:pt x="186" y="289"/>
                    </a:cubicBezTo>
                    <a:cubicBezTo>
                      <a:pt x="185" y="289"/>
                      <a:pt x="183" y="290"/>
                      <a:pt x="182" y="290"/>
                    </a:cubicBezTo>
                    <a:cubicBezTo>
                      <a:pt x="180" y="291"/>
                      <a:pt x="176" y="291"/>
                      <a:pt x="175" y="291"/>
                    </a:cubicBezTo>
                    <a:cubicBezTo>
                      <a:pt x="173" y="291"/>
                      <a:pt x="169" y="289"/>
                      <a:pt x="167" y="289"/>
                    </a:cubicBezTo>
                    <a:cubicBezTo>
                      <a:pt x="166" y="289"/>
                      <a:pt x="162" y="290"/>
                      <a:pt x="160" y="291"/>
                    </a:cubicBezTo>
                    <a:cubicBezTo>
                      <a:pt x="159" y="292"/>
                      <a:pt x="156" y="295"/>
                      <a:pt x="155" y="296"/>
                    </a:cubicBezTo>
                    <a:cubicBezTo>
                      <a:pt x="152" y="297"/>
                      <a:pt x="147" y="297"/>
                      <a:pt x="145" y="298"/>
                    </a:cubicBezTo>
                    <a:cubicBezTo>
                      <a:pt x="143" y="298"/>
                      <a:pt x="138" y="298"/>
                      <a:pt x="137" y="299"/>
                    </a:cubicBezTo>
                    <a:cubicBezTo>
                      <a:pt x="136" y="300"/>
                      <a:pt x="135" y="302"/>
                      <a:pt x="134" y="303"/>
                    </a:cubicBezTo>
                    <a:cubicBezTo>
                      <a:pt x="133" y="305"/>
                      <a:pt x="132" y="308"/>
                      <a:pt x="131" y="310"/>
                    </a:cubicBezTo>
                    <a:cubicBezTo>
                      <a:pt x="131" y="311"/>
                      <a:pt x="129" y="313"/>
                      <a:pt x="128" y="314"/>
                    </a:cubicBezTo>
                    <a:cubicBezTo>
                      <a:pt x="127" y="314"/>
                      <a:pt x="124" y="312"/>
                      <a:pt x="123" y="312"/>
                    </a:cubicBezTo>
                    <a:cubicBezTo>
                      <a:pt x="121" y="312"/>
                      <a:pt x="118" y="312"/>
                      <a:pt x="117" y="312"/>
                    </a:cubicBezTo>
                    <a:cubicBezTo>
                      <a:pt x="115" y="312"/>
                      <a:pt x="110" y="313"/>
                      <a:pt x="108" y="314"/>
                    </a:cubicBezTo>
                    <a:cubicBezTo>
                      <a:pt x="105" y="314"/>
                      <a:pt x="101" y="316"/>
                      <a:pt x="99" y="317"/>
                    </a:cubicBezTo>
                    <a:cubicBezTo>
                      <a:pt x="99" y="317"/>
                      <a:pt x="98" y="318"/>
                      <a:pt x="97" y="318"/>
                    </a:cubicBezTo>
                    <a:cubicBezTo>
                      <a:pt x="96" y="317"/>
                      <a:pt x="96" y="315"/>
                      <a:pt x="95" y="314"/>
                    </a:cubicBezTo>
                    <a:cubicBezTo>
                      <a:pt x="94" y="313"/>
                      <a:pt x="92" y="311"/>
                      <a:pt x="91" y="310"/>
                    </a:cubicBezTo>
                    <a:cubicBezTo>
                      <a:pt x="90" y="308"/>
                      <a:pt x="88" y="306"/>
                      <a:pt x="87" y="304"/>
                    </a:cubicBezTo>
                    <a:cubicBezTo>
                      <a:pt x="86" y="303"/>
                      <a:pt x="85" y="301"/>
                      <a:pt x="84" y="300"/>
                    </a:cubicBezTo>
                    <a:cubicBezTo>
                      <a:pt x="83" y="299"/>
                      <a:pt x="82" y="297"/>
                      <a:pt x="82" y="296"/>
                    </a:cubicBezTo>
                    <a:cubicBezTo>
                      <a:pt x="81" y="295"/>
                      <a:pt x="78" y="294"/>
                      <a:pt x="77" y="293"/>
                    </a:cubicBezTo>
                    <a:cubicBezTo>
                      <a:pt x="77" y="293"/>
                      <a:pt x="75" y="291"/>
                      <a:pt x="74" y="291"/>
                    </a:cubicBezTo>
                    <a:cubicBezTo>
                      <a:pt x="73" y="291"/>
                      <a:pt x="72" y="292"/>
                      <a:pt x="71" y="292"/>
                    </a:cubicBezTo>
                    <a:cubicBezTo>
                      <a:pt x="70" y="293"/>
                      <a:pt x="70" y="295"/>
                      <a:pt x="70" y="296"/>
                    </a:cubicBezTo>
                    <a:cubicBezTo>
                      <a:pt x="69" y="296"/>
                      <a:pt x="66" y="295"/>
                      <a:pt x="66" y="294"/>
                    </a:cubicBezTo>
                    <a:cubicBezTo>
                      <a:pt x="64" y="293"/>
                      <a:pt x="62" y="289"/>
                      <a:pt x="62" y="287"/>
                    </a:cubicBezTo>
                    <a:cubicBezTo>
                      <a:pt x="61" y="286"/>
                      <a:pt x="61" y="283"/>
                      <a:pt x="61" y="282"/>
                    </a:cubicBezTo>
                    <a:cubicBezTo>
                      <a:pt x="60" y="280"/>
                      <a:pt x="59" y="276"/>
                      <a:pt x="58" y="275"/>
                    </a:cubicBezTo>
                    <a:cubicBezTo>
                      <a:pt x="58" y="274"/>
                      <a:pt x="57" y="272"/>
                      <a:pt x="57" y="271"/>
                    </a:cubicBezTo>
                    <a:cubicBezTo>
                      <a:pt x="56" y="270"/>
                      <a:pt x="53" y="268"/>
                      <a:pt x="52" y="267"/>
                    </a:cubicBezTo>
                    <a:cubicBezTo>
                      <a:pt x="52" y="267"/>
                      <a:pt x="50" y="265"/>
                      <a:pt x="50" y="264"/>
                    </a:cubicBezTo>
                    <a:cubicBezTo>
                      <a:pt x="49" y="263"/>
                      <a:pt x="51" y="260"/>
                      <a:pt x="51" y="258"/>
                    </a:cubicBezTo>
                    <a:cubicBezTo>
                      <a:pt x="51" y="257"/>
                      <a:pt x="50" y="254"/>
                      <a:pt x="50" y="253"/>
                    </a:cubicBezTo>
                    <a:cubicBezTo>
                      <a:pt x="50" y="252"/>
                      <a:pt x="49" y="251"/>
                      <a:pt x="49" y="250"/>
                    </a:cubicBezTo>
                    <a:cubicBezTo>
                      <a:pt x="49" y="249"/>
                      <a:pt x="49" y="247"/>
                      <a:pt x="49" y="246"/>
                    </a:cubicBezTo>
                    <a:cubicBezTo>
                      <a:pt x="49" y="245"/>
                      <a:pt x="48" y="241"/>
                      <a:pt x="47" y="239"/>
                    </a:cubicBezTo>
                    <a:cubicBezTo>
                      <a:pt x="47" y="238"/>
                      <a:pt x="45" y="235"/>
                      <a:pt x="44" y="234"/>
                    </a:cubicBezTo>
                    <a:cubicBezTo>
                      <a:pt x="44" y="232"/>
                      <a:pt x="42" y="228"/>
                      <a:pt x="43" y="227"/>
                    </a:cubicBezTo>
                    <a:cubicBezTo>
                      <a:pt x="44" y="226"/>
                      <a:pt x="46" y="226"/>
                      <a:pt x="47" y="226"/>
                    </a:cubicBezTo>
                    <a:cubicBezTo>
                      <a:pt x="48" y="225"/>
                      <a:pt x="48" y="223"/>
                      <a:pt x="48" y="221"/>
                    </a:cubicBezTo>
                    <a:cubicBezTo>
                      <a:pt x="48" y="220"/>
                      <a:pt x="48" y="217"/>
                      <a:pt x="48" y="216"/>
                    </a:cubicBezTo>
                    <a:cubicBezTo>
                      <a:pt x="49" y="214"/>
                      <a:pt x="51" y="213"/>
                      <a:pt x="51" y="212"/>
                    </a:cubicBezTo>
                    <a:cubicBezTo>
                      <a:pt x="52" y="210"/>
                      <a:pt x="51" y="207"/>
                      <a:pt x="51" y="205"/>
                    </a:cubicBezTo>
                    <a:cubicBezTo>
                      <a:pt x="51" y="204"/>
                      <a:pt x="49" y="202"/>
                      <a:pt x="49" y="200"/>
                    </a:cubicBezTo>
                    <a:cubicBezTo>
                      <a:pt x="50" y="199"/>
                      <a:pt x="52" y="197"/>
                      <a:pt x="52" y="196"/>
                    </a:cubicBezTo>
                    <a:cubicBezTo>
                      <a:pt x="52" y="195"/>
                      <a:pt x="51" y="192"/>
                      <a:pt x="51" y="191"/>
                    </a:cubicBezTo>
                    <a:cubicBezTo>
                      <a:pt x="52" y="189"/>
                      <a:pt x="55" y="187"/>
                      <a:pt x="56" y="186"/>
                    </a:cubicBezTo>
                    <a:cubicBezTo>
                      <a:pt x="58" y="185"/>
                      <a:pt x="61" y="186"/>
                      <a:pt x="62" y="185"/>
                    </a:cubicBezTo>
                    <a:cubicBezTo>
                      <a:pt x="63" y="184"/>
                      <a:pt x="65" y="182"/>
                      <a:pt x="65" y="181"/>
                    </a:cubicBezTo>
                    <a:cubicBezTo>
                      <a:pt x="64" y="180"/>
                      <a:pt x="63" y="179"/>
                      <a:pt x="62" y="178"/>
                    </a:cubicBezTo>
                    <a:cubicBezTo>
                      <a:pt x="61" y="177"/>
                      <a:pt x="60" y="175"/>
                      <a:pt x="59" y="175"/>
                    </a:cubicBezTo>
                    <a:cubicBezTo>
                      <a:pt x="58" y="175"/>
                      <a:pt x="56" y="176"/>
                      <a:pt x="56" y="177"/>
                    </a:cubicBezTo>
                    <a:cubicBezTo>
                      <a:pt x="54" y="177"/>
                      <a:pt x="52" y="176"/>
                      <a:pt x="50" y="175"/>
                    </a:cubicBezTo>
                    <a:cubicBezTo>
                      <a:pt x="49" y="175"/>
                      <a:pt x="47" y="172"/>
                      <a:pt x="46" y="172"/>
                    </a:cubicBezTo>
                    <a:cubicBezTo>
                      <a:pt x="45" y="172"/>
                      <a:pt x="42" y="173"/>
                      <a:pt x="41" y="173"/>
                    </a:cubicBezTo>
                    <a:cubicBezTo>
                      <a:pt x="40" y="173"/>
                      <a:pt x="39" y="171"/>
                      <a:pt x="38" y="170"/>
                    </a:cubicBezTo>
                    <a:cubicBezTo>
                      <a:pt x="38" y="169"/>
                      <a:pt x="38" y="166"/>
                      <a:pt x="37" y="165"/>
                    </a:cubicBezTo>
                    <a:cubicBezTo>
                      <a:pt x="37" y="164"/>
                      <a:pt x="34" y="165"/>
                      <a:pt x="33" y="165"/>
                    </a:cubicBezTo>
                    <a:cubicBezTo>
                      <a:pt x="32" y="165"/>
                      <a:pt x="29" y="166"/>
                      <a:pt x="27" y="165"/>
                    </a:cubicBezTo>
                    <a:cubicBezTo>
                      <a:pt x="27" y="165"/>
                      <a:pt x="25" y="164"/>
                      <a:pt x="25" y="164"/>
                    </a:cubicBezTo>
                    <a:cubicBezTo>
                      <a:pt x="24" y="163"/>
                      <a:pt x="22" y="159"/>
                      <a:pt x="20" y="158"/>
                    </a:cubicBezTo>
                    <a:cubicBezTo>
                      <a:pt x="19" y="157"/>
                      <a:pt x="17" y="154"/>
                      <a:pt x="16" y="153"/>
                    </a:cubicBezTo>
                    <a:cubicBezTo>
                      <a:pt x="15" y="151"/>
                      <a:pt x="15" y="148"/>
                      <a:pt x="14" y="147"/>
                    </a:cubicBezTo>
                    <a:cubicBezTo>
                      <a:pt x="13" y="147"/>
                      <a:pt x="12" y="146"/>
                      <a:pt x="11" y="146"/>
                    </a:cubicBezTo>
                    <a:cubicBezTo>
                      <a:pt x="11" y="145"/>
                      <a:pt x="11" y="142"/>
                      <a:pt x="11" y="141"/>
                    </a:cubicBezTo>
                    <a:cubicBezTo>
                      <a:pt x="11" y="140"/>
                      <a:pt x="10" y="137"/>
                      <a:pt x="10" y="136"/>
                    </a:cubicBezTo>
                    <a:cubicBezTo>
                      <a:pt x="9" y="133"/>
                      <a:pt x="9" y="126"/>
                      <a:pt x="7" y="124"/>
                    </a:cubicBezTo>
                    <a:cubicBezTo>
                      <a:pt x="6" y="124"/>
                      <a:pt x="4" y="124"/>
                      <a:pt x="3" y="124"/>
                    </a:cubicBezTo>
                    <a:cubicBezTo>
                      <a:pt x="2" y="124"/>
                      <a:pt x="1" y="124"/>
                      <a:pt x="0" y="124"/>
                    </a:cubicBezTo>
                    <a:cubicBezTo>
                      <a:pt x="1" y="122"/>
                      <a:pt x="4" y="119"/>
                      <a:pt x="5" y="118"/>
                    </a:cubicBezTo>
                    <a:cubicBezTo>
                      <a:pt x="5" y="117"/>
                      <a:pt x="7" y="114"/>
                      <a:pt x="8" y="113"/>
                    </a:cubicBezTo>
                    <a:cubicBezTo>
                      <a:pt x="9" y="112"/>
                      <a:pt x="10" y="109"/>
                      <a:pt x="11" y="109"/>
                    </a:cubicBezTo>
                    <a:cubicBezTo>
                      <a:pt x="13" y="107"/>
                      <a:pt x="18" y="106"/>
                      <a:pt x="20" y="104"/>
                    </a:cubicBezTo>
                    <a:cubicBezTo>
                      <a:pt x="21" y="104"/>
                      <a:pt x="23" y="103"/>
                      <a:pt x="23" y="103"/>
                    </a:cubicBezTo>
                    <a:cubicBezTo>
                      <a:pt x="24" y="102"/>
                      <a:pt x="25" y="100"/>
                      <a:pt x="25" y="99"/>
                    </a:cubicBezTo>
                    <a:cubicBezTo>
                      <a:pt x="26" y="98"/>
                      <a:pt x="29" y="95"/>
                      <a:pt x="30" y="94"/>
                    </a:cubicBezTo>
                    <a:cubicBezTo>
                      <a:pt x="31" y="94"/>
                      <a:pt x="33" y="93"/>
                      <a:pt x="34" y="92"/>
                    </a:cubicBezTo>
                    <a:cubicBezTo>
                      <a:pt x="35" y="91"/>
                      <a:pt x="35" y="88"/>
                      <a:pt x="36" y="87"/>
                    </a:cubicBezTo>
                    <a:cubicBezTo>
                      <a:pt x="37" y="87"/>
                      <a:pt x="39" y="87"/>
                      <a:pt x="40" y="86"/>
                    </a:cubicBezTo>
                    <a:cubicBezTo>
                      <a:pt x="41" y="86"/>
                      <a:pt x="42" y="84"/>
                      <a:pt x="42" y="84"/>
                    </a:cubicBezTo>
                    <a:cubicBezTo>
                      <a:pt x="44" y="83"/>
                      <a:pt x="49" y="84"/>
                      <a:pt x="51" y="84"/>
                    </a:cubicBezTo>
                    <a:cubicBezTo>
                      <a:pt x="53" y="84"/>
                      <a:pt x="56" y="83"/>
                      <a:pt x="58" y="82"/>
                    </a:cubicBezTo>
                    <a:cubicBezTo>
                      <a:pt x="59" y="82"/>
                      <a:pt x="61" y="79"/>
                      <a:pt x="62" y="79"/>
                    </a:cubicBezTo>
                    <a:cubicBezTo>
                      <a:pt x="63" y="78"/>
                      <a:pt x="64" y="77"/>
                      <a:pt x="65" y="77"/>
                    </a:cubicBezTo>
                    <a:cubicBezTo>
                      <a:pt x="66" y="77"/>
                      <a:pt x="67" y="77"/>
                      <a:pt x="68" y="77"/>
                    </a:cubicBezTo>
                    <a:cubicBezTo>
                      <a:pt x="69" y="76"/>
                      <a:pt x="70" y="74"/>
                      <a:pt x="71" y="73"/>
                    </a:cubicBezTo>
                    <a:cubicBezTo>
                      <a:pt x="71" y="73"/>
                      <a:pt x="73" y="72"/>
                      <a:pt x="74" y="71"/>
                    </a:cubicBezTo>
                    <a:cubicBezTo>
                      <a:pt x="75" y="71"/>
                      <a:pt x="77" y="70"/>
                      <a:pt x="77" y="70"/>
                    </a:cubicBezTo>
                    <a:cubicBezTo>
                      <a:pt x="79" y="70"/>
                      <a:pt x="81" y="71"/>
                      <a:pt x="81" y="72"/>
                    </a:cubicBezTo>
                    <a:cubicBezTo>
                      <a:pt x="82" y="73"/>
                      <a:pt x="82" y="75"/>
                      <a:pt x="82" y="76"/>
                    </a:cubicBezTo>
                    <a:cubicBezTo>
                      <a:pt x="83" y="76"/>
                      <a:pt x="83" y="78"/>
                      <a:pt x="84" y="78"/>
                    </a:cubicBezTo>
                    <a:cubicBezTo>
                      <a:pt x="85" y="79"/>
                      <a:pt x="88" y="78"/>
                      <a:pt x="90" y="78"/>
                    </a:cubicBezTo>
                    <a:cubicBezTo>
                      <a:pt x="91" y="78"/>
                      <a:pt x="93" y="78"/>
                      <a:pt x="95" y="78"/>
                    </a:cubicBezTo>
                    <a:cubicBezTo>
                      <a:pt x="96" y="78"/>
                      <a:pt x="98" y="79"/>
                      <a:pt x="99" y="79"/>
                    </a:cubicBezTo>
                    <a:cubicBezTo>
                      <a:pt x="101" y="79"/>
                      <a:pt x="103" y="78"/>
                      <a:pt x="105" y="78"/>
                    </a:cubicBezTo>
                    <a:cubicBezTo>
                      <a:pt x="106" y="77"/>
                      <a:pt x="107" y="75"/>
                      <a:pt x="108" y="75"/>
                    </a:cubicBezTo>
                    <a:cubicBezTo>
                      <a:pt x="109" y="74"/>
                      <a:pt x="111" y="73"/>
                      <a:pt x="113" y="73"/>
                    </a:cubicBezTo>
                    <a:cubicBezTo>
                      <a:pt x="114" y="73"/>
                      <a:pt x="117" y="73"/>
                      <a:pt x="118" y="73"/>
                    </a:cubicBezTo>
                    <a:cubicBezTo>
                      <a:pt x="120" y="72"/>
                      <a:pt x="123" y="71"/>
                      <a:pt x="124" y="70"/>
                    </a:cubicBezTo>
                    <a:cubicBezTo>
                      <a:pt x="125" y="69"/>
                      <a:pt x="126" y="67"/>
                      <a:pt x="127" y="66"/>
                    </a:cubicBezTo>
                    <a:cubicBezTo>
                      <a:pt x="128" y="66"/>
                      <a:pt x="130" y="66"/>
                      <a:pt x="131" y="66"/>
                    </a:cubicBezTo>
                    <a:cubicBezTo>
                      <a:pt x="132" y="66"/>
                      <a:pt x="134" y="64"/>
                      <a:pt x="135" y="64"/>
                    </a:cubicBezTo>
                    <a:cubicBezTo>
                      <a:pt x="137" y="65"/>
                      <a:pt x="140" y="66"/>
                      <a:pt x="142" y="67"/>
                    </a:cubicBezTo>
                    <a:cubicBezTo>
                      <a:pt x="143" y="68"/>
                      <a:pt x="146" y="68"/>
                      <a:pt x="147" y="70"/>
                    </a:cubicBezTo>
                    <a:cubicBezTo>
                      <a:pt x="148" y="71"/>
                      <a:pt x="150" y="74"/>
                      <a:pt x="150" y="76"/>
                    </a:cubicBezTo>
                    <a:cubicBezTo>
                      <a:pt x="150" y="77"/>
                      <a:pt x="147" y="78"/>
                      <a:pt x="147" y="79"/>
                    </a:cubicBezTo>
                    <a:cubicBezTo>
                      <a:pt x="147" y="81"/>
                      <a:pt x="148" y="83"/>
                      <a:pt x="149" y="84"/>
                    </a:cubicBezTo>
                    <a:cubicBezTo>
                      <a:pt x="150" y="85"/>
                      <a:pt x="153" y="86"/>
                      <a:pt x="154" y="87"/>
                    </a:cubicBezTo>
                    <a:cubicBezTo>
                      <a:pt x="155" y="87"/>
                      <a:pt x="159" y="87"/>
                      <a:pt x="160" y="87"/>
                    </a:cubicBezTo>
                    <a:cubicBezTo>
                      <a:pt x="161" y="88"/>
                      <a:pt x="163" y="89"/>
                      <a:pt x="164" y="89"/>
                    </a:cubicBezTo>
                    <a:cubicBezTo>
                      <a:pt x="166" y="89"/>
                      <a:pt x="169" y="88"/>
                      <a:pt x="170" y="87"/>
                    </a:cubicBezTo>
                    <a:cubicBezTo>
                      <a:pt x="171" y="87"/>
                      <a:pt x="173" y="85"/>
                      <a:pt x="174" y="84"/>
                    </a:cubicBezTo>
                    <a:cubicBezTo>
                      <a:pt x="174" y="83"/>
                      <a:pt x="174" y="82"/>
                      <a:pt x="174" y="81"/>
                    </a:cubicBezTo>
                    <a:cubicBezTo>
                      <a:pt x="175" y="80"/>
                      <a:pt x="178" y="81"/>
                      <a:pt x="179" y="81"/>
                    </a:cubicBezTo>
                    <a:cubicBezTo>
                      <a:pt x="180" y="80"/>
                      <a:pt x="184" y="80"/>
                      <a:pt x="185" y="79"/>
                    </a:cubicBezTo>
                    <a:cubicBezTo>
                      <a:pt x="186" y="78"/>
                      <a:pt x="187" y="77"/>
                      <a:pt x="188" y="76"/>
                    </a:cubicBezTo>
                    <a:cubicBezTo>
                      <a:pt x="189" y="74"/>
                      <a:pt x="189" y="71"/>
                      <a:pt x="190" y="70"/>
                    </a:cubicBezTo>
                    <a:cubicBezTo>
                      <a:pt x="190" y="68"/>
                      <a:pt x="189" y="65"/>
                      <a:pt x="190" y="63"/>
                    </a:cubicBezTo>
                    <a:cubicBezTo>
                      <a:pt x="190" y="62"/>
                      <a:pt x="192" y="60"/>
                      <a:pt x="193" y="59"/>
                    </a:cubicBezTo>
                    <a:cubicBezTo>
                      <a:pt x="193" y="57"/>
                      <a:pt x="193" y="54"/>
                      <a:pt x="193" y="52"/>
                    </a:cubicBezTo>
                    <a:cubicBezTo>
                      <a:pt x="193" y="50"/>
                      <a:pt x="195" y="46"/>
                      <a:pt x="195" y="44"/>
                    </a:cubicBezTo>
                    <a:cubicBezTo>
                      <a:pt x="195" y="42"/>
                      <a:pt x="194" y="39"/>
                      <a:pt x="194" y="37"/>
                    </a:cubicBezTo>
                    <a:cubicBezTo>
                      <a:pt x="195" y="36"/>
                      <a:pt x="197" y="33"/>
                      <a:pt x="198" y="33"/>
                    </a:cubicBezTo>
                    <a:cubicBezTo>
                      <a:pt x="199" y="32"/>
                      <a:pt x="202" y="32"/>
                      <a:pt x="203" y="31"/>
                    </a:cubicBezTo>
                    <a:cubicBezTo>
                      <a:pt x="204" y="31"/>
                      <a:pt x="205" y="28"/>
                      <a:pt x="205" y="27"/>
                    </a:cubicBezTo>
                    <a:cubicBezTo>
                      <a:pt x="206" y="26"/>
                      <a:pt x="205" y="24"/>
                      <a:pt x="205" y="24"/>
                    </a:cubicBezTo>
                    <a:cubicBezTo>
                      <a:pt x="206" y="22"/>
                      <a:pt x="208" y="21"/>
                      <a:pt x="208" y="20"/>
                    </a:cubicBezTo>
                    <a:cubicBezTo>
                      <a:pt x="209" y="20"/>
                      <a:pt x="210" y="19"/>
                      <a:pt x="210" y="18"/>
                    </a:cubicBezTo>
                    <a:cubicBezTo>
                      <a:pt x="211" y="17"/>
                      <a:pt x="210" y="14"/>
                      <a:pt x="211" y="13"/>
                    </a:cubicBezTo>
                    <a:cubicBezTo>
                      <a:pt x="211" y="12"/>
                      <a:pt x="211" y="11"/>
                      <a:pt x="212" y="10"/>
                    </a:cubicBezTo>
                    <a:cubicBezTo>
                      <a:pt x="213" y="10"/>
                      <a:pt x="215" y="9"/>
                      <a:pt x="216" y="8"/>
                    </a:cubicBezTo>
                    <a:cubicBezTo>
                      <a:pt x="217" y="7"/>
                      <a:pt x="218" y="5"/>
                      <a:pt x="219" y="4"/>
                    </a:cubicBezTo>
                    <a:cubicBezTo>
                      <a:pt x="221" y="4"/>
                      <a:pt x="225" y="4"/>
                      <a:pt x="226" y="4"/>
                    </a:cubicBezTo>
                    <a:cubicBezTo>
                      <a:pt x="227" y="4"/>
                      <a:pt x="230" y="4"/>
                      <a:pt x="230" y="5"/>
                    </a:cubicBezTo>
                    <a:cubicBezTo>
                      <a:pt x="231" y="6"/>
                      <a:pt x="231" y="8"/>
                      <a:pt x="232" y="9"/>
                    </a:cubicBezTo>
                    <a:cubicBezTo>
                      <a:pt x="233" y="10"/>
                      <a:pt x="234" y="11"/>
                      <a:pt x="235" y="11"/>
                    </a:cubicBezTo>
                    <a:cubicBezTo>
                      <a:pt x="236" y="11"/>
                      <a:pt x="237" y="9"/>
                      <a:pt x="238" y="8"/>
                    </a:cubicBezTo>
                    <a:cubicBezTo>
                      <a:pt x="240" y="8"/>
                      <a:pt x="243" y="9"/>
                      <a:pt x="245" y="8"/>
                    </a:cubicBezTo>
                    <a:cubicBezTo>
                      <a:pt x="246" y="8"/>
                      <a:pt x="247" y="6"/>
                      <a:pt x="248" y="5"/>
                    </a:cubicBezTo>
                    <a:cubicBezTo>
                      <a:pt x="250" y="4"/>
                      <a:pt x="253" y="3"/>
                      <a:pt x="255" y="2"/>
                    </a:cubicBezTo>
                    <a:cubicBezTo>
                      <a:pt x="256" y="1"/>
                      <a:pt x="260" y="0"/>
                      <a:pt x="262" y="0"/>
                    </a:cubicBezTo>
                    <a:cubicBezTo>
                      <a:pt x="263" y="0"/>
                      <a:pt x="266" y="2"/>
                      <a:pt x="268" y="2"/>
                    </a:cubicBezTo>
                    <a:cubicBezTo>
                      <a:pt x="269" y="2"/>
                      <a:pt x="272" y="2"/>
                      <a:pt x="273" y="2"/>
                    </a:cubicBezTo>
                    <a:cubicBezTo>
                      <a:pt x="274" y="2"/>
                      <a:pt x="277" y="4"/>
                      <a:pt x="278" y="5"/>
                    </a:cubicBezTo>
                    <a:cubicBezTo>
                      <a:pt x="279" y="6"/>
                      <a:pt x="281" y="8"/>
                      <a:pt x="281" y="10"/>
                    </a:cubicBezTo>
                    <a:cubicBezTo>
                      <a:pt x="282" y="12"/>
                      <a:pt x="283" y="17"/>
                      <a:pt x="284" y="19"/>
                    </a:cubicBezTo>
                    <a:cubicBezTo>
                      <a:pt x="285" y="21"/>
                      <a:pt x="285" y="24"/>
                      <a:pt x="286" y="26"/>
                    </a:cubicBezTo>
                    <a:cubicBezTo>
                      <a:pt x="287" y="27"/>
                      <a:pt x="289" y="28"/>
                      <a:pt x="290" y="29"/>
                    </a:cubicBezTo>
                    <a:cubicBezTo>
                      <a:pt x="290" y="29"/>
                      <a:pt x="291" y="30"/>
                      <a:pt x="292" y="30"/>
                    </a:cubicBezTo>
                    <a:cubicBezTo>
                      <a:pt x="292" y="31"/>
                      <a:pt x="292" y="33"/>
                      <a:pt x="291" y="34"/>
                    </a:cubicBezTo>
                    <a:cubicBezTo>
                      <a:pt x="291" y="35"/>
                      <a:pt x="291" y="38"/>
                      <a:pt x="291" y="39"/>
                    </a:cubicBezTo>
                    <a:cubicBezTo>
                      <a:pt x="291" y="41"/>
                      <a:pt x="292" y="44"/>
                      <a:pt x="292" y="45"/>
                    </a:cubicBezTo>
                    <a:cubicBezTo>
                      <a:pt x="292" y="47"/>
                      <a:pt x="292" y="50"/>
                      <a:pt x="291" y="51"/>
                    </a:cubicBezTo>
                    <a:cubicBezTo>
                      <a:pt x="291" y="52"/>
                      <a:pt x="290" y="55"/>
                      <a:pt x="290" y="56"/>
                    </a:cubicBezTo>
                    <a:cubicBezTo>
                      <a:pt x="289" y="57"/>
                      <a:pt x="288" y="59"/>
                      <a:pt x="287" y="60"/>
                    </a:cubicBezTo>
                    <a:cubicBezTo>
                      <a:pt x="286" y="60"/>
                      <a:pt x="284" y="62"/>
                      <a:pt x="284" y="63"/>
                    </a:cubicBezTo>
                    <a:cubicBezTo>
                      <a:pt x="284" y="64"/>
                      <a:pt x="285" y="66"/>
                      <a:pt x="285" y="67"/>
                    </a:cubicBezTo>
                    <a:cubicBezTo>
                      <a:pt x="285" y="68"/>
                      <a:pt x="285" y="71"/>
                      <a:pt x="285" y="72"/>
                    </a:cubicBezTo>
                    <a:cubicBezTo>
                      <a:pt x="284" y="73"/>
                      <a:pt x="281" y="75"/>
                      <a:pt x="279" y="76"/>
                    </a:cubicBezTo>
                    <a:cubicBezTo>
                      <a:pt x="278" y="77"/>
                      <a:pt x="276" y="79"/>
                      <a:pt x="275" y="79"/>
                    </a:cubicBezTo>
                    <a:cubicBezTo>
                      <a:pt x="274" y="80"/>
                      <a:pt x="272" y="80"/>
                      <a:pt x="271" y="81"/>
                    </a:cubicBezTo>
                    <a:cubicBezTo>
                      <a:pt x="269" y="82"/>
                      <a:pt x="267" y="84"/>
                      <a:pt x="266" y="85"/>
                    </a:cubicBezTo>
                    <a:cubicBezTo>
                      <a:pt x="266" y="86"/>
                      <a:pt x="266" y="90"/>
                      <a:pt x="266" y="91"/>
                    </a:cubicBezTo>
                    <a:cubicBezTo>
                      <a:pt x="265" y="93"/>
                      <a:pt x="263" y="96"/>
                      <a:pt x="263" y="97"/>
                    </a:cubicBezTo>
                    <a:cubicBezTo>
                      <a:pt x="263" y="99"/>
                      <a:pt x="262" y="103"/>
                      <a:pt x="263" y="105"/>
                    </a:cubicBezTo>
                    <a:cubicBezTo>
                      <a:pt x="264" y="106"/>
                      <a:pt x="265" y="108"/>
                      <a:pt x="266" y="109"/>
                    </a:cubicBezTo>
                    <a:cubicBezTo>
                      <a:pt x="268" y="110"/>
                      <a:pt x="271" y="109"/>
                      <a:pt x="272" y="109"/>
                    </a:cubicBezTo>
                    <a:cubicBezTo>
                      <a:pt x="273" y="110"/>
                      <a:pt x="275" y="111"/>
                      <a:pt x="276" y="112"/>
                    </a:cubicBezTo>
                    <a:cubicBezTo>
                      <a:pt x="277" y="114"/>
                      <a:pt x="277" y="117"/>
                      <a:pt x="277" y="118"/>
                    </a:cubicBezTo>
                    <a:cubicBezTo>
                      <a:pt x="277" y="119"/>
                      <a:pt x="279" y="121"/>
                      <a:pt x="279" y="122"/>
                    </a:cubicBezTo>
                    <a:cubicBezTo>
                      <a:pt x="279" y="124"/>
                      <a:pt x="280" y="128"/>
                      <a:pt x="279" y="130"/>
                    </a:cubicBezTo>
                    <a:cubicBezTo>
                      <a:pt x="279" y="131"/>
                      <a:pt x="277" y="133"/>
                      <a:pt x="277" y="134"/>
                    </a:cubicBezTo>
                    <a:cubicBezTo>
                      <a:pt x="276" y="136"/>
                      <a:pt x="276" y="140"/>
                      <a:pt x="275" y="142"/>
                    </a:cubicBezTo>
                    <a:cubicBezTo>
                      <a:pt x="274" y="144"/>
                      <a:pt x="272" y="147"/>
                      <a:pt x="271" y="149"/>
                    </a:cubicBezTo>
                    <a:cubicBezTo>
                      <a:pt x="271" y="150"/>
                      <a:pt x="269" y="152"/>
                      <a:pt x="268" y="153"/>
                    </a:cubicBezTo>
                    <a:cubicBezTo>
                      <a:pt x="267" y="155"/>
                      <a:pt x="262" y="159"/>
                      <a:pt x="260" y="161"/>
                    </a:cubicBezTo>
                    <a:cubicBezTo>
                      <a:pt x="260" y="161"/>
                      <a:pt x="258" y="162"/>
                      <a:pt x="258" y="163"/>
                    </a:cubicBezTo>
                    <a:cubicBezTo>
                      <a:pt x="257" y="164"/>
                      <a:pt x="257" y="166"/>
                      <a:pt x="257" y="167"/>
                    </a:cubicBezTo>
                    <a:cubicBezTo>
                      <a:pt x="258" y="168"/>
                      <a:pt x="258" y="171"/>
                      <a:pt x="258" y="172"/>
                    </a:cubicBezTo>
                    <a:cubicBezTo>
                      <a:pt x="258" y="173"/>
                      <a:pt x="258" y="175"/>
                      <a:pt x="258" y="176"/>
                    </a:cubicBezTo>
                    <a:cubicBezTo>
                      <a:pt x="258" y="177"/>
                      <a:pt x="259" y="178"/>
                      <a:pt x="260" y="180"/>
                    </a:cubicBezTo>
                    <a:cubicBezTo>
                      <a:pt x="260" y="181"/>
                      <a:pt x="260" y="183"/>
                      <a:pt x="261" y="184"/>
                    </a:cubicBezTo>
                    <a:cubicBezTo>
                      <a:pt x="261" y="185"/>
                      <a:pt x="263" y="188"/>
                      <a:pt x="263" y="189"/>
                    </a:cubicBezTo>
                    <a:cubicBezTo>
                      <a:pt x="264" y="190"/>
                      <a:pt x="263" y="193"/>
                      <a:pt x="263" y="195"/>
                    </a:cubicBezTo>
                    <a:cubicBezTo>
                      <a:pt x="263" y="196"/>
                      <a:pt x="264" y="199"/>
                      <a:pt x="265" y="200"/>
                    </a:cubicBezTo>
                    <a:cubicBezTo>
                      <a:pt x="265" y="201"/>
                      <a:pt x="267" y="204"/>
                      <a:pt x="268" y="205"/>
                    </a:cubicBezTo>
                    <a:cubicBezTo>
                      <a:pt x="268" y="207"/>
                      <a:pt x="268" y="210"/>
                      <a:pt x="268" y="211"/>
                    </a:cubicBezTo>
                    <a:cubicBezTo>
                      <a:pt x="268" y="213"/>
                      <a:pt x="269" y="216"/>
                      <a:pt x="270" y="217"/>
                    </a:cubicBezTo>
                    <a:cubicBezTo>
                      <a:pt x="271" y="218"/>
                      <a:pt x="272" y="220"/>
                      <a:pt x="273" y="221"/>
                    </a:cubicBezTo>
                    <a:cubicBezTo>
                      <a:pt x="274" y="222"/>
                      <a:pt x="275" y="224"/>
                      <a:pt x="276" y="225"/>
                    </a:cubicBezTo>
                    <a:cubicBezTo>
                      <a:pt x="277" y="226"/>
                      <a:pt x="277" y="228"/>
                      <a:pt x="277" y="229"/>
                    </a:cubicBezTo>
                    <a:cubicBezTo>
                      <a:pt x="278" y="231"/>
                      <a:pt x="280" y="233"/>
                      <a:pt x="281" y="234"/>
                    </a:cubicBezTo>
                    <a:cubicBezTo>
                      <a:pt x="281" y="235"/>
                      <a:pt x="283" y="236"/>
                      <a:pt x="284" y="237"/>
                    </a:cubicBezTo>
                    <a:cubicBezTo>
                      <a:pt x="285" y="238"/>
                      <a:pt x="287" y="239"/>
                      <a:pt x="287" y="240"/>
                    </a:cubicBezTo>
                    <a:cubicBezTo>
                      <a:pt x="288" y="241"/>
                      <a:pt x="288" y="243"/>
                      <a:pt x="288" y="244"/>
                    </a:cubicBezTo>
                    <a:cubicBezTo>
                      <a:pt x="288" y="244"/>
                      <a:pt x="288" y="246"/>
                      <a:pt x="288" y="247"/>
                    </a:cubicBezTo>
                    <a:cubicBezTo>
                      <a:pt x="287" y="247"/>
                      <a:pt x="287" y="247"/>
                      <a:pt x="286" y="247"/>
                    </a:cubicBezTo>
                    <a:cubicBezTo>
                      <a:pt x="285" y="248"/>
                      <a:pt x="282" y="250"/>
                      <a:pt x="281" y="251"/>
                    </a:cubicBezTo>
                    <a:cubicBezTo>
                      <a:pt x="279" y="253"/>
                      <a:pt x="277" y="259"/>
                      <a:pt x="276" y="261"/>
                    </a:cubicBezTo>
                    <a:cubicBezTo>
                      <a:pt x="275" y="263"/>
                      <a:pt x="272" y="265"/>
                      <a:pt x="271" y="267"/>
                    </a:cubicBezTo>
                    <a:cubicBezTo>
                      <a:pt x="270" y="268"/>
                      <a:pt x="269" y="269"/>
                      <a:pt x="269" y="270"/>
                    </a:cubicBezTo>
                    <a:cubicBezTo>
                      <a:pt x="268" y="272"/>
                      <a:pt x="269" y="275"/>
                      <a:pt x="269" y="277"/>
                    </a:cubicBezTo>
                    <a:cubicBezTo>
                      <a:pt x="269" y="278"/>
                      <a:pt x="270" y="280"/>
                      <a:pt x="270" y="282"/>
                    </a:cubicBezTo>
                    <a:cubicBezTo>
                      <a:pt x="271" y="283"/>
                      <a:pt x="272" y="287"/>
                      <a:pt x="273" y="289"/>
                    </a:cubicBezTo>
                    <a:cubicBezTo>
                      <a:pt x="274" y="289"/>
                      <a:pt x="276" y="290"/>
                      <a:pt x="277" y="291"/>
                    </a:cubicBezTo>
                    <a:cubicBezTo>
                      <a:pt x="278" y="292"/>
                      <a:pt x="280" y="293"/>
                      <a:pt x="281" y="294"/>
                    </a:cubicBezTo>
                    <a:cubicBezTo>
                      <a:pt x="282" y="295"/>
                      <a:pt x="284" y="296"/>
                      <a:pt x="285" y="296"/>
                    </a:cubicBezTo>
                    <a:cubicBezTo>
                      <a:pt x="285" y="296"/>
                      <a:pt x="287" y="297"/>
                      <a:pt x="287" y="297"/>
                    </a:cubicBezTo>
                    <a:cubicBezTo>
                      <a:pt x="288" y="296"/>
                      <a:pt x="288" y="293"/>
                      <a:pt x="288" y="291"/>
                    </a:cubicBezTo>
                    <a:cubicBezTo>
                      <a:pt x="288" y="290"/>
                      <a:pt x="288" y="288"/>
                      <a:pt x="287" y="287"/>
                    </a:cubicBezTo>
                    <a:cubicBezTo>
                      <a:pt x="287" y="286"/>
                      <a:pt x="287" y="283"/>
                      <a:pt x="287" y="281"/>
                    </a:cubicBezTo>
                    <a:cubicBezTo>
                      <a:pt x="287" y="280"/>
                      <a:pt x="289" y="277"/>
                      <a:pt x="289" y="276"/>
                    </a:cubicBezTo>
                    <a:cubicBezTo>
                      <a:pt x="290" y="275"/>
                      <a:pt x="290" y="271"/>
                      <a:pt x="291" y="270"/>
                    </a:cubicBezTo>
                    <a:cubicBezTo>
                      <a:pt x="292" y="270"/>
                      <a:pt x="293" y="270"/>
                      <a:pt x="293" y="270"/>
                    </a:cubicBezTo>
                    <a:cubicBezTo>
                      <a:pt x="294" y="271"/>
                      <a:pt x="294" y="274"/>
                      <a:pt x="294" y="275"/>
                    </a:cubicBezTo>
                    <a:cubicBezTo>
                      <a:pt x="294" y="276"/>
                      <a:pt x="293" y="277"/>
                      <a:pt x="293" y="278"/>
                    </a:cubicBezTo>
                    <a:cubicBezTo>
                      <a:pt x="292" y="279"/>
                      <a:pt x="292" y="283"/>
                      <a:pt x="292" y="284"/>
                    </a:cubicBezTo>
                    <a:cubicBezTo>
                      <a:pt x="292" y="286"/>
                      <a:pt x="292" y="291"/>
                      <a:pt x="293" y="293"/>
                    </a:cubicBezTo>
                    <a:close/>
                  </a:path>
                </a:pathLst>
              </a:custGeom>
              <a:grpFill/>
              <a:ln w="1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ZoneTexte 9"/>
            <p:cNvSpPr txBox="1"/>
            <p:nvPr/>
          </p:nvSpPr>
          <p:spPr>
            <a:xfrm>
              <a:off x="4786314" y="1571612"/>
              <a:ext cx="714380" cy="415402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sz="1400" cap="small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457154" indent="-457154"/>
              <a:r>
                <a:rPr lang="en-US" sz="2100" b="1" dirty="0">
                  <a:solidFill>
                    <a:schemeClr val="bg1"/>
                  </a:solidFill>
                  <a:latin typeface="+mn-lt"/>
                </a:rPr>
                <a:t>Spain</a:t>
              </a:r>
            </a:p>
          </p:txBody>
        </p:sp>
      </p:grpSp>
      <p:grpSp>
        <p:nvGrpSpPr>
          <p:cNvPr id="15" name="Groupe 68"/>
          <p:cNvGrpSpPr/>
          <p:nvPr/>
        </p:nvGrpSpPr>
        <p:grpSpPr>
          <a:xfrm>
            <a:off x="3714735" y="2672035"/>
            <a:ext cx="4452428" cy="4000264"/>
            <a:chOff x="3715702" y="2215348"/>
            <a:chExt cx="4453587" cy="4001190"/>
          </a:xfrm>
        </p:grpSpPr>
        <p:pic>
          <p:nvPicPr>
            <p:cNvPr id="16" name="Picture 5" descr="D:\Backup2015\Inventis\2016\COP22\Presentation\COP22 Pesentation Final\algerie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26083" y="2215348"/>
              <a:ext cx="2643206" cy="3033743"/>
            </a:xfrm>
            <a:prstGeom prst="rect">
              <a:avLst/>
            </a:prstGeom>
            <a:noFill/>
          </p:spPr>
        </p:pic>
        <p:grpSp>
          <p:nvGrpSpPr>
            <p:cNvPr id="17" name="Groupe 174"/>
            <p:cNvGrpSpPr/>
            <p:nvPr/>
          </p:nvGrpSpPr>
          <p:grpSpPr>
            <a:xfrm>
              <a:off x="3738854" y="2229612"/>
              <a:ext cx="3887739" cy="2876741"/>
              <a:chOff x="2374781" y="2229095"/>
              <a:chExt cx="2915045" cy="2876074"/>
            </a:xfrm>
          </p:grpSpPr>
          <p:sp>
            <p:nvSpPr>
              <p:cNvPr id="21" name="Freeform 6"/>
              <p:cNvSpPr>
                <a:spLocks/>
              </p:cNvSpPr>
              <p:nvPr/>
            </p:nvSpPr>
            <p:spPr bwMode="auto">
              <a:xfrm>
                <a:off x="2374781" y="2229095"/>
                <a:ext cx="2915045" cy="2876074"/>
              </a:xfrm>
              <a:custGeom>
                <a:avLst/>
                <a:gdLst/>
                <a:ahLst/>
                <a:cxnLst>
                  <a:cxn ang="0">
                    <a:pos x="1683" y="384"/>
                  </a:cxn>
                  <a:cxn ang="0">
                    <a:pos x="1484" y="473"/>
                  </a:cxn>
                  <a:cxn ang="0">
                    <a:pos x="1360" y="590"/>
                  </a:cxn>
                  <a:cxn ang="0">
                    <a:pos x="1265" y="785"/>
                  </a:cxn>
                  <a:cxn ang="0">
                    <a:pos x="1259" y="920"/>
                  </a:cxn>
                  <a:cxn ang="0">
                    <a:pos x="1227" y="1042"/>
                  </a:cxn>
                  <a:cxn ang="0">
                    <a:pos x="1044" y="1200"/>
                  </a:cxn>
                  <a:cxn ang="0">
                    <a:pos x="799" y="1327"/>
                  </a:cxn>
                  <a:cxn ang="0">
                    <a:pos x="643" y="1469"/>
                  </a:cxn>
                  <a:cxn ang="0">
                    <a:pos x="459" y="1641"/>
                  </a:cxn>
                  <a:cxn ang="0">
                    <a:pos x="395" y="1793"/>
                  </a:cxn>
                  <a:cxn ang="0">
                    <a:pos x="191" y="2085"/>
                  </a:cxn>
                  <a:cxn ang="0">
                    <a:pos x="211" y="2065"/>
                  </a:cxn>
                  <a:cxn ang="0">
                    <a:pos x="171" y="2153"/>
                  </a:cxn>
                  <a:cxn ang="0">
                    <a:pos x="69" y="2323"/>
                  </a:cxn>
                  <a:cxn ang="0">
                    <a:pos x="4" y="2549"/>
                  </a:cxn>
                  <a:cxn ang="0">
                    <a:pos x="47" y="2489"/>
                  </a:cxn>
                  <a:cxn ang="0">
                    <a:pos x="671" y="2489"/>
                  </a:cxn>
                  <a:cxn ang="0">
                    <a:pos x="710" y="2289"/>
                  </a:cxn>
                  <a:cxn ang="0">
                    <a:pos x="847" y="2134"/>
                  </a:cxn>
                  <a:cxn ang="0">
                    <a:pos x="895" y="2001"/>
                  </a:cxn>
                  <a:cxn ang="0">
                    <a:pos x="1479" y="1685"/>
                  </a:cxn>
                  <a:cxn ang="0">
                    <a:pos x="1543" y="1160"/>
                  </a:cxn>
                  <a:cxn ang="0">
                    <a:pos x="1686" y="1088"/>
                  </a:cxn>
                  <a:cxn ang="0">
                    <a:pos x="1827" y="1059"/>
                  </a:cxn>
                  <a:cxn ang="0">
                    <a:pos x="2011" y="1002"/>
                  </a:cxn>
                  <a:cxn ang="0">
                    <a:pos x="2155" y="935"/>
                  </a:cxn>
                  <a:cxn ang="0">
                    <a:pos x="2283" y="880"/>
                  </a:cxn>
                  <a:cxn ang="0">
                    <a:pos x="2350" y="847"/>
                  </a:cxn>
                  <a:cxn ang="0">
                    <a:pos x="2320" y="745"/>
                  </a:cxn>
                  <a:cxn ang="0">
                    <a:pos x="2439" y="725"/>
                  </a:cxn>
                  <a:cxn ang="0">
                    <a:pos x="2571" y="663"/>
                  </a:cxn>
                  <a:cxn ang="0">
                    <a:pos x="2755" y="657"/>
                  </a:cxn>
                  <a:cxn ang="0">
                    <a:pos x="2707" y="525"/>
                  </a:cxn>
                  <a:cxn ang="0">
                    <a:pos x="2696" y="421"/>
                  </a:cxn>
                  <a:cxn ang="0">
                    <a:pos x="2691" y="325"/>
                  </a:cxn>
                  <a:cxn ang="0">
                    <a:pos x="2679" y="253"/>
                  </a:cxn>
                  <a:cxn ang="0">
                    <a:pos x="2575" y="148"/>
                  </a:cxn>
                  <a:cxn ang="0">
                    <a:pos x="2455" y="97"/>
                  </a:cxn>
                  <a:cxn ang="0">
                    <a:pos x="2279" y="122"/>
                  </a:cxn>
                  <a:cxn ang="0">
                    <a:pos x="2055" y="13"/>
                  </a:cxn>
                  <a:cxn ang="0">
                    <a:pos x="1941" y="32"/>
                  </a:cxn>
                  <a:cxn ang="0">
                    <a:pos x="1840" y="245"/>
                  </a:cxn>
                </a:cxnLst>
                <a:rect l="0" t="0" r="r" b="b"/>
                <a:pathLst>
                  <a:path w="2799" h="2585">
                    <a:moveTo>
                      <a:pt x="1787" y="313"/>
                    </a:moveTo>
                    <a:cubicBezTo>
                      <a:pt x="1770" y="359"/>
                      <a:pt x="1724" y="369"/>
                      <a:pt x="1683" y="384"/>
                    </a:cubicBezTo>
                    <a:cubicBezTo>
                      <a:pt x="1662" y="391"/>
                      <a:pt x="1646" y="406"/>
                      <a:pt x="1626" y="414"/>
                    </a:cubicBezTo>
                    <a:cubicBezTo>
                      <a:pt x="1578" y="433"/>
                      <a:pt x="1528" y="443"/>
                      <a:pt x="1484" y="473"/>
                    </a:cubicBezTo>
                    <a:cubicBezTo>
                      <a:pt x="1468" y="484"/>
                      <a:pt x="1457" y="503"/>
                      <a:pt x="1443" y="516"/>
                    </a:cubicBezTo>
                    <a:cubicBezTo>
                      <a:pt x="1419" y="537"/>
                      <a:pt x="1374" y="561"/>
                      <a:pt x="1360" y="590"/>
                    </a:cubicBezTo>
                    <a:cubicBezTo>
                      <a:pt x="1350" y="611"/>
                      <a:pt x="1366" y="636"/>
                      <a:pt x="1351" y="657"/>
                    </a:cubicBezTo>
                    <a:cubicBezTo>
                      <a:pt x="1343" y="703"/>
                      <a:pt x="1278" y="734"/>
                      <a:pt x="1265" y="785"/>
                    </a:cubicBezTo>
                    <a:cubicBezTo>
                      <a:pt x="1257" y="815"/>
                      <a:pt x="1265" y="850"/>
                      <a:pt x="1263" y="881"/>
                    </a:cubicBezTo>
                    <a:cubicBezTo>
                      <a:pt x="1262" y="893"/>
                      <a:pt x="1255" y="907"/>
                      <a:pt x="1259" y="920"/>
                    </a:cubicBezTo>
                    <a:cubicBezTo>
                      <a:pt x="1265" y="938"/>
                      <a:pt x="1298" y="947"/>
                      <a:pt x="1293" y="969"/>
                    </a:cubicBezTo>
                    <a:cubicBezTo>
                      <a:pt x="1286" y="1000"/>
                      <a:pt x="1244" y="1018"/>
                      <a:pt x="1227" y="1042"/>
                    </a:cubicBezTo>
                    <a:cubicBezTo>
                      <a:pt x="1200" y="1080"/>
                      <a:pt x="1177" y="1121"/>
                      <a:pt x="1139" y="1150"/>
                    </a:cubicBezTo>
                    <a:cubicBezTo>
                      <a:pt x="1111" y="1172"/>
                      <a:pt x="1072" y="1178"/>
                      <a:pt x="1044" y="1200"/>
                    </a:cubicBezTo>
                    <a:cubicBezTo>
                      <a:pt x="1017" y="1221"/>
                      <a:pt x="1000" y="1255"/>
                      <a:pt x="971" y="1273"/>
                    </a:cubicBezTo>
                    <a:cubicBezTo>
                      <a:pt x="922" y="1303"/>
                      <a:pt x="855" y="1317"/>
                      <a:pt x="799" y="1327"/>
                    </a:cubicBezTo>
                    <a:cubicBezTo>
                      <a:pt x="776" y="1331"/>
                      <a:pt x="740" y="1324"/>
                      <a:pt x="722" y="1340"/>
                    </a:cubicBezTo>
                    <a:cubicBezTo>
                      <a:pt x="689" y="1369"/>
                      <a:pt x="659" y="1428"/>
                      <a:pt x="643" y="1469"/>
                    </a:cubicBezTo>
                    <a:cubicBezTo>
                      <a:pt x="632" y="1495"/>
                      <a:pt x="632" y="1524"/>
                      <a:pt x="611" y="1546"/>
                    </a:cubicBezTo>
                    <a:cubicBezTo>
                      <a:pt x="573" y="1587"/>
                      <a:pt x="486" y="1592"/>
                      <a:pt x="459" y="1641"/>
                    </a:cubicBezTo>
                    <a:cubicBezTo>
                      <a:pt x="452" y="1654"/>
                      <a:pt x="454" y="1671"/>
                      <a:pt x="447" y="1685"/>
                    </a:cubicBezTo>
                    <a:cubicBezTo>
                      <a:pt x="430" y="1720"/>
                      <a:pt x="403" y="1754"/>
                      <a:pt x="395" y="1793"/>
                    </a:cubicBezTo>
                    <a:cubicBezTo>
                      <a:pt x="388" y="1827"/>
                      <a:pt x="405" y="1862"/>
                      <a:pt x="386" y="1893"/>
                    </a:cubicBezTo>
                    <a:cubicBezTo>
                      <a:pt x="339" y="1967"/>
                      <a:pt x="222" y="2000"/>
                      <a:pt x="191" y="2085"/>
                    </a:cubicBezTo>
                    <a:cubicBezTo>
                      <a:pt x="195" y="2089"/>
                      <a:pt x="195" y="2089"/>
                      <a:pt x="195" y="2089"/>
                    </a:cubicBezTo>
                    <a:cubicBezTo>
                      <a:pt x="211" y="2065"/>
                      <a:pt x="211" y="2065"/>
                      <a:pt x="211" y="2065"/>
                    </a:cubicBezTo>
                    <a:cubicBezTo>
                      <a:pt x="235" y="2045"/>
                      <a:pt x="235" y="2045"/>
                      <a:pt x="235" y="2045"/>
                    </a:cubicBezTo>
                    <a:cubicBezTo>
                      <a:pt x="223" y="2083"/>
                      <a:pt x="189" y="2117"/>
                      <a:pt x="171" y="2153"/>
                    </a:cubicBezTo>
                    <a:cubicBezTo>
                      <a:pt x="147" y="2200"/>
                      <a:pt x="138" y="2259"/>
                      <a:pt x="107" y="2304"/>
                    </a:cubicBezTo>
                    <a:cubicBezTo>
                      <a:pt x="97" y="2317"/>
                      <a:pt x="81" y="2314"/>
                      <a:pt x="69" y="2323"/>
                    </a:cubicBezTo>
                    <a:cubicBezTo>
                      <a:pt x="38" y="2347"/>
                      <a:pt x="25" y="2388"/>
                      <a:pt x="23" y="2425"/>
                    </a:cubicBezTo>
                    <a:cubicBezTo>
                      <a:pt x="21" y="2466"/>
                      <a:pt x="11" y="2508"/>
                      <a:pt x="4" y="2549"/>
                    </a:cubicBezTo>
                    <a:cubicBezTo>
                      <a:pt x="0" y="2567"/>
                      <a:pt x="1" y="2585"/>
                      <a:pt x="23" y="2585"/>
                    </a:cubicBezTo>
                    <a:cubicBezTo>
                      <a:pt x="47" y="2489"/>
                      <a:pt x="47" y="2489"/>
                      <a:pt x="47" y="2489"/>
                    </a:cubicBezTo>
                    <a:cubicBezTo>
                      <a:pt x="543" y="2489"/>
                      <a:pt x="543" y="2489"/>
                      <a:pt x="543" y="2489"/>
                    </a:cubicBezTo>
                    <a:cubicBezTo>
                      <a:pt x="671" y="2489"/>
                      <a:pt x="671" y="2489"/>
                      <a:pt x="671" y="2489"/>
                    </a:cubicBezTo>
                    <a:cubicBezTo>
                      <a:pt x="683" y="2489"/>
                      <a:pt x="710" y="2493"/>
                      <a:pt x="720" y="2485"/>
                    </a:cubicBezTo>
                    <a:cubicBezTo>
                      <a:pt x="719" y="2464"/>
                      <a:pt x="716" y="2333"/>
                      <a:pt x="710" y="2289"/>
                    </a:cubicBezTo>
                    <a:cubicBezTo>
                      <a:pt x="707" y="2266"/>
                      <a:pt x="691" y="2246"/>
                      <a:pt x="700" y="2223"/>
                    </a:cubicBezTo>
                    <a:cubicBezTo>
                      <a:pt x="721" y="2166"/>
                      <a:pt x="800" y="2156"/>
                      <a:pt x="847" y="2134"/>
                    </a:cubicBezTo>
                    <a:cubicBezTo>
                      <a:pt x="859" y="2128"/>
                      <a:pt x="882" y="2126"/>
                      <a:pt x="891" y="2114"/>
                    </a:cubicBezTo>
                    <a:cubicBezTo>
                      <a:pt x="907" y="2093"/>
                      <a:pt x="895" y="2027"/>
                      <a:pt x="895" y="2001"/>
                    </a:cubicBezTo>
                    <a:cubicBezTo>
                      <a:pt x="895" y="1685"/>
                      <a:pt x="895" y="1685"/>
                      <a:pt x="895" y="1685"/>
                    </a:cubicBezTo>
                    <a:cubicBezTo>
                      <a:pt x="1479" y="1685"/>
                      <a:pt x="1479" y="1685"/>
                      <a:pt x="1479" y="1685"/>
                    </a:cubicBezTo>
                    <a:cubicBezTo>
                      <a:pt x="1479" y="1201"/>
                      <a:pt x="1479" y="1201"/>
                      <a:pt x="1479" y="1201"/>
                    </a:cubicBezTo>
                    <a:cubicBezTo>
                      <a:pt x="1506" y="1195"/>
                      <a:pt x="1520" y="1173"/>
                      <a:pt x="1543" y="1160"/>
                    </a:cubicBezTo>
                    <a:cubicBezTo>
                      <a:pt x="1576" y="1140"/>
                      <a:pt x="1612" y="1114"/>
                      <a:pt x="1647" y="1097"/>
                    </a:cubicBezTo>
                    <a:cubicBezTo>
                      <a:pt x="1659" y="1091"/>
                      <a:pt x="1673" y="1094"/>
                      <a:pt x="1686" y="1088"/>
                    </a:cubicBezTo>
                    <a:cubicBezTo>
                      <a:pt x="1704" y="1079"/>
                      <a:pt x="1714" y="1059"/>
                      <a:pt x="1735" y="1052"/>
                    </a:cubicBezTo>
                    <a:cubicBezTo>
                      <a:pt x="1767" y="1041"/>
                      <a:pt x="1796" y="1067"/>
                      <a:pt x="1827" y="1059"/>
                    </a:cubicBezTo>
                    <a:cubicBezTo>
                      <a:pt x="1846" y="1054"/>
                      <a:pt x="1848" y="1030"/>
                      <a:pt x="1867" y="1023"/>
                    </a:cubicBezTo>
                    <a:cubicBezTo>
                      <a:pt x="1911" y="1006"/>
                      <a:pt x="1965" y="1015"/>
                      <a:pt x="2011" y="1002"/>
                    </a:cubicBezTo>
                    <a:cubicBezTo>
                      <a:pt x="2036" y="994"/>
                      <a:pt x="2077" y="987"/>
                      <a:pt x="2099" y="974"/>
                    </a:cubicBezTo>
                    <a:cubicBezTo>
                      <a:pt x="2120" y="961"/>
                      <a:pt x="2130" y="944"/>
                      <a:pt x="2155" y="935"/>
                    </a:cubicBezTo>
                    <a:cubicBezTo>
                      <a:pt x="2173" y="929"/>
                      <a:pt x="2193" y="932"/>
                      <a:pt x="2211" y="925"/>
                    </a:cubicBezTo>
                    <a:cubicBezTo>
                      <a:pt x="2237" y="914"/>
                      <a:pt x="2257" y="890"/>
                      <a:pt x="2283" y="880"/>
                    </a:cubicBezTo>
                    <a:cubicBezTo>
                      <a:pt x="2303" y="873"/>
                      <a:pt x="2328" y="882"/>
                      <a:pt x="2345" y="866"/>
                    </a:cubicBezTo>
                    <a:cubicBezTo>
                      <a:pt x="2351" y="861"/>
                      <a:pt x="2354" y="854"/>
                      <a:pt x="2350" y="847"/>
                    </a:cubicBezTo>
                    <a:cubicBezTo>
                      <a:pt x="2344" y="835"/>
                      <a:pt x="2326" y="836"/>
                      <a:pt x="2317" y="826"/>
                    </a:cubicBezTo>
                    <a:cubicBezTo>
                      <a:pt x="2307" y="815"/>
                      <a:pt x="2306" y="753"/>
                      <a:pt x="2320" y="745"/>
                    </a:cubicBezTo>
                    <a:cubicBezTo>
                      <a:pt x="2332" y="738"/>
                      <a:pt x="2349" y="749"/>
                      <a:pt x="2363" y="748"/>
                    </a:cubicBezTo>
                    <a:cubicBezTo>
                      <a:pt x="2386" y="745"/>
                      <a:pt x="2416" y="733"/>
                      <a:pt x="2439" y="725"/>
                    </a:cubicBezTo>
                    <a:cubicBezTo>
                      <a:pt x="2466" y="716"/>
                      <a:pt x="2458" y="694"/>
                      <a:pt x="2476" y="680"/>
                    </a:cubicBezTo>
                    <a:cubicBezTo>
                      <a:pt x="2493" y="666"/>
                      <a:pt x="2549" y="663"/>
                      <a:pt x="2571" y="663"/>
                    </a:cubicBezTo>
                    <a:cubicBezTo>
                      <a:pt x="2630" y="662"/>
                      <a:pt x="2718" y="696"/>
                      <a:pt x="2775" y="669"/>
                    </a:cubicBezTo>
                    <a:cubicBezTo>
                      <a:pt x="2755" y="657"/>
                      <a:pt x="2755" y="657"/>
                      <a:pt x="2755" y="657"/>
                    </a:cubicBezTo>
                    <a:cubicBezTo>
                      <a:pt x="2763" y="630"/>
                      <a:pt x="2775" y="620"/>
                      <a:pt x="2799" y="605"/>
                    </a:cubicBezTo>
                    <a:cubicBezTo>
                      <a:pt x="2707" y="525"/>
                      <a:pt x="2707" y="525"/>
                      <a:pt x="2707" y="525"/>
                    </a:cubicBezTo>
                    <a:cubicBezTo>
                      <a:pt x="2735" y="506"/>
                      <a:pt x="2692" y="488"/>
                      <a:pt x="2687" y="467"/>
                    </a:cubicBezTo>
                    <a:cubicBezTo>
                      <a:pt x="2684" y="451"/>
                      <a:pt x="2697" y="436"/>
                      <a:pt x="2696" y="421"/>
                    </a:cubicBezTo>
                    <a:cubicBezTo>
                      <a:pt x="2694" y="385"/>
                      <a:pt x="2668" y="367"/>
                      <a:pt x="2691" y="329"/>
                    </a:cubicBezTo>
                    <a:cubicBezTo>
                      <a:pt x="2691" y="325"/>
                      <a:pt x="2691" y="325"/>
                      <a:pt x="2691" y="325"/>
                    </a:cubicBezTo>
                    <a:cubicBezTo>
                      <a:pt x="2663" y="273"/>
                      <a:pt x="2663" y="273"/>
                      <a:pt x="2663" y="273"/>
                    </a:cubicBezTo>
                    <a:cubicBezTo>
                      <a:pt x="2679" y="253"/>
                      <a:pt x="2679" y="253"/>
                      <a:pt x="2679" y="253"/>
                    </a:cubicBezTo>
                    <a:cubicBezTo>
                      <a:pt x="2657" y="241"/>
                      <a:pt x="2663" y="229"/>
                      <a:pt x="2671" y="209"/>
                    </a:cubicBezTo>
                    <a:cubicBezTo>
                      <a:pt x="2639" y="192"/>
                      <a:pt x="2608" y="159"/>
                      <a:pt x="2575" y="148"/>
                    </a:cubicBezTo>
                    <a:cubicBezTo>
                      <a:pt x="2556" y="141"/>
                      <a:pt x="2538" y="149"/>
                      <a:pt x="2519" y="147"/>
                    </a:cubicBezTo>
                    <a:cubicBezTo>
                      <a:pt x="2490" y="144"/>
                      <a:pt x="2471" y="118"/>
                      <a:pt x="2455" y="97"/>
                    </a:cubicBezTo>
                    <a:cubicBezTo>
                      <a:pt x="2440" y="104"/>
                      <a:pt x="2430" y="117"/>
                      <a:pt x="2415" y="122"/>
                    </a:cubicBezTo>
                    <a:cubicBezTo>
                      <a:pt x="2370" y="135"/>
                      <a:pt x="2324" y="119"/>
                      <a:pt x="2279" y="122"/>
                    </a:cubicBezTo>
                    <a:cubicBezTo>
                      <a:pt x="2226" y="125"/>
                      <a:pt x="2192" y="147"/>
                      <a:pt x="2139" y="119"/>
                    </a:cubicBezTo>
                    <a:cubicBezTo>
                      <a:pt x="2099" y="98"/>
                      <a:pt x="2041" y="64"/>
                      <a:pt x="2055" y="13"/>
                    </a:cubicBezTo>
                    <a:cubicBezTo>
                      <a:pt x="2028" y="0"/>
                      <a:pt x="2016" y="15"/>
                      <a:pt x="1991" y="22"/>
                    </a:cubicBezTo>
                    <a:cubicBezTo>
                      <a:pt x="1975" y="27"/>
                      <a:pt x="1954" y="21"/>
                      <a:pt x="1941" y="32"/>
                    </a:cubicBezTo>
                    <a:cubicBezTo>
                      <a:pt x="1928" y="43"/>
                      <a:pt x="1922" y="74"/>
                      <a:pt x="1915" y="89"/>
                    </a:cubicBezTo>
                    <a:cubicBezTo>
                      <a:pt x="1890" y="141"/>
                      <a:pt x="1873" y="196"/>
                      <a:pt x="1840" y="245"/>
                    </a:cubicBezTo>
                    <a:cubicBezTo>
                      <a:pt x="1827" y="264"/>
                      <a:pt x="1809" y="305"/>
                      <a:pt x="1787" y="313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ZoneTexte 21"/>
              <p:cNvSpPr txBox="1"/>
              <p:nvPr/>
            </p:nvSpPr>
            <p:spPr>
              <a:xfrm>
                <a:off x="3786182" y="2857496"/>
                <a:ext cx="1285884" cy="415402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>
                  <a:defRPr sz="1400" cap="small">
                    <a:solidFill>
                      <a:schemeClr val="accent6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lvl1pPr>
              </a:lstStyle>
              <a:p>
                <a:pPr marL="457154" indent="-457154"/>
                <a:r>
                  <a:rPr lang="en-US" sz="2100" b="1" dirty="0">
                    <a:solidFill>
                      <a:schemeClr val="bg1"/>
                    </a:solidFill>
                    <a:latin typeface="+mn-lt"/>
                  </a:rPr>
                  <a:t>Morocco</a:t>
                </a:r>
              </a:p>
            </p:txBody>
          </p:sp>
        </p:grpSp>
        <p:grpSp>
          <p:nvGrpSpPr>
            <p:cNvPr id="18" name="Groupe 179"/>
            <p:cNvGrpSpPr/>
            <p:nvPr/>
          </p:nvGrpSpPr>
          <p:grpSpPr>
            <a:xfrm>
              <a:off x="3715702" y="3858422"/>
              <a:ext cx="2881951" cy="2358116"/>
              <a:chOff x="2357422" y="3843404"/>
              <a:chExt cx="2267258" cy="2443116"/>
            </a:xfrm>
          </p:grpSpPr>
          <p:sp>
            <p:nvSpPr>
              <p:cNvPr id="19" name="Freeform 23"/>
              <p:cNvSpPr>
                <a:spLocks noEditPoints="1"/>
              </p:cNvSpPr>
              <p:nvPr/>
            </p:nvSpPr>
            <p:spPr bwMode="auto">
              <a:xfrm>
                <a:off x="2357422" y="3843404"/>
                <a:ext cx="2267258" cy="2443116"/>
              </a:xfrm>
              <a:custGeom>
                <a:avLst/>
                <a:gdLst/>
                <a:ahLst/>
                <a:cxnLst>
                  <a:cxn ang="0">
                    <a:pos x="1500" y="0"/>
                  </a:cxn>
                  <a:cxn ang="0">
                    <a:pos x="1491" y="228"/>
                  </a:cxn>
                  <a:cxn ang="0">
                    <a:pos x="911" y="228"/>
                  </a:cxn>
                  <a:cxn ang="0">
                    <a:pos x="911" y="648"/>
                  </a:cxn>
                  <a:cxn ang="0">
                    <a:pos x="843" y="692"/>
                  </a:cxn>
                  <a:cxn ang="0">
                    <a:pos x="722" y="764"/>
                  </a:cxn>
                  <a:cxn ang="0">
                    <a:pos x="732" y="850"/>
                  </a:cxn>
                  <a:cxn ang="0">
                    <a:pos x="740" y="1036"/>
                  </a:cxn>
                  <a:cxn ang="0">
                    <a:pos x="292" y="1036"/>
                  </a:cxn>
                  <a:cxn ang="0">
                    <a:pos x="76" y="1038"/>
                  </a:cxn>
                  <a:cxn ang="0">
                    <a:pos x="43" y="1140"/>
                  </a:cxn>
                  <a:cxn ang="0">
                    <a:pos x="80" y="1084"/>
                  </a:cxn>
                  <a:cxn ang="0">
                    <a:pos x="88" y="1084"/>
                  </a:cxn>
                  <a:cxn ang="0">
                    <a:pos x="126" y="1160"/>
                  </a:cxn>
                  <a:cxn ang="0">
                    <a:pos x="156" y="1152"/>
                  </a:cxn>
                  <a:cxn ang="0">
                    <a:pos x="160" y="1152"/>
                  </a:cxn>
                  <a:cxn ang="0">
                    <a:pos x="203" y="1252"/>
                  </a:cxn>
                  <a:cxn ang="0">
                    <a:pos x="184" y="1332"/>
                  </a:cxn>
                  <a:cxn ang="0">
                    <a:pos x="160" y="1380"/>
                  </a:cxn>
                  <a:cxn ang="0">
                    <a:pos x="148" y="1384"/>
                  </a:cxn>
                  <a:cxn ang="0">
                    <a:pos x="196" y="1440"/>
                  </a:cxn>
                  <a:cxn ang="0">
                    <a:pos x="224" y="1588"/>
                  </a:cxn>
                  <a:cxn ang="0">
                    <a:pos x="231" y="1652"/>
                  </a:cxn>
                  <a:cxn ang="0">
                    <a:pos x="144" y="1944"/>
                  </a:cxn>
                  <a:cxn ang="0">
                    <a:pos x="220" y="1872"/>
                  </a:cxn>
                  <a:cxn ang="0">
                    <a:pos x="300" y="1883"/>
                  </a:cxn>
                  <a:cxn ang="0">
                    <a:pos x="520" y="1860"/>
                  </a:cxn>
                  <a:cxn ang="0">
                    <a:pos x="600" y="1935"/>
                  </a:cxn>
                  <a:cxn ang="0">
                    <a:pos x="672" y="1949"/>
                  </a:cxn>
                  <a:cxn ang="0">
                    <a:pos x="768" y="2056"/>
                  </a:cxn>
                  <a:cxn ang="0">
                    <a:pos x="784" y="2084"/>
                  </a:cxn>
                  <a:cxn ang="0">
                    <a:pos x="776" y="2100"/>
                  </a:cxn>
                  <a:cxn ang="0">
                    <a:pos x="839" y="2137"/>
                  </a:cxn>
                  <a:cxn ang="0">
                    <a:pos x="928" y="2186"/>
                  </a:cxn>
                  <a:cxn ang="0">
                    <a:pos x="1004" y="2049"/>
                  </a:cxn>
                  <a:cxn ang="0">
                    <a:pos x="1028" y="2037"/>
                  </a:cxn>
                  <a:cxn ang="0">
                    <a:pos x="1054" y="2062"/>
                  </a:cxn>
                  <a:cxn ang="0">
                    <a:pos x="1128" y="2124"/>
                  </a:cxn>
                  <a:cxn ang="0">
                    <a:pos x="1224" y="2067"/>
                  </a:cxn>
                  <a:cxn ang="0">
                    <a:pos x="1276" y="2080"/>
                  </a:cxn>
                  <a:cxn ang="0">
                    <a:pos x="1384" y="2064"/>
                  </a:cxn>
                  <a:cxn ang="0">
                    <a:pos x="1396" y="2024"/>
                  </a:cxn>
                  <a:cxn ang="0">
                    <a:pos x="1456" y="2056"/>
                  </a:cxn>
                  <a:cxn ang="0">
                    <a:pos x="1632" y="2056"/>
                  </a:cxn>
                  <a:cxn ang="0">
                    <a:pos x="1948" y="2056"/>
                  </a:cxn>
                  <a:cxn ang="0">
                    <a:pos x="2061" y="2052"/>
                  </a:cxn>
                  <a:cxn ang="0">
                    <a:pos x="2073" y="2012"/>
                  </a:cxn>
                  <a:cxn ang="0">
                    <a:pos x="2092" y="1904"/>
                  </a:cxn>
                  <a:cxn ang="0">
                    <a:pos x="2035" y="1776"/>
                  </a:cxn>
                  <a:cxn ang="0">
                    <a:pos x="2007" y="1512"/>
                  </a:cxn>
                  <a:cxn ang="0">
                    <a:pos x="1968" y="1196"/>
                  </a:cxn>
                  <a:cxn ang="0">
                    <a:pos x="1919" y="720"/>
                  </a:cxn>
                  <a:cxn ang="0">
                    <a:pos x="1876" y="408"/>
                  </a:cxn>
                  <a:cxn ang="0">
                    <a:pos x="2180" y="408"/>
                  </a:cxn>
                  <a:cxn ang="0">
                    <a:pos x="2136" y="373"/>
                  </a:cxn>
                  <a:cxn ang="0">
                    <a:pos x="2024" y="304"/>
                  </a:cxn>
                  <a:cxn ang="0">
                    <a:pos x="1668" y="94"/>
                  </a:cxn>
                  <a:cxn ang="0">
                    <a:pos x="176" y="1340"/>
                  </a:cxn>
                  <a:cxn ang="0">
                    <a:pos x="188" y="1292"/>
                  </a:cxn>
                  <a:cxn ang="0">
                    <a:pos x="176" y="1340"/>
                  </a:cxn>
                </a:cxnLst>
                <a:rect l="0" t="0" r="r" b="b"/>
                <a:pathLst>
                  <a:path w="2180" h="2197">
                    <a:moveTo>
                      <a:pt x="1500" y="0"/>
                    </a:moveTo>
                    <a:cubicBezTo>
                      <a:pt x="1491" y="228"/>
                      <a:pt x="1491" y="228"/>
                      <a:pt x="1491" y="228"/>
                    </a:cubicBezTo>
                    <a:cubicBezTo>
                      <a:pt x="911" y="228"/>
                      <a:pt x="911" y="228"/>
                      <a:pt x="911" y="228"/>
                    </a:cubicBezTo>
                    <a:cubicBezTo>
                      <a:pt x="911" y="648"/>
                      <a:pt x="911" y="648"/>
                      <a:pt x="911" y="648"/>
                    </a:cubicBezTo>
                    <a:cubicBezTo>
                      <a:pt x="889" y="650"/>
                      <a:pt x="864" y="685"/>
                      <a:pt x="843" y="692"/>
                    </a:cubicBezTo>
                    <a:cubicBezTo>
                      <a:pt x="800" y="708"/>
                      <a:pt x="736" y="709"/>
                      <a:pt x="722" y="764"/>
                    </a:cubicBezTo>
                    <a:cubicBezTo>
                      <a:pt x="709" y="797"/>
                      <a:pt x="730" y="829"/>
                      <a:pt x="732" y="850"/>
                    </a:cubicBezTo>
                    <a:cubicBezTo>
                      <a:pt x="732" y="926"/>
                      <a:pt x="736" y="974"/>
                      <a:pt x="740" y="1036"/>
                    </a:cubicBezTo>
                    <a:cubicBezTo>
                      <a:pt x="292" y="1036"/>
                      <a:pt x="292" y="1036"/>
                      <a:pt x="292" y="1036"/>
                    </a:cubicBezTo>
                    <a:cubicBezTo>
                      <a:pt x="230" y="1036"/>
                      <a:pt x="135" y="1020"/>
                      <a:pt x="76" y="1038"/>
                    </a:cubicBezTo>
                    <a:cubicBezTo>
                      <a:pt x="55" y="1044"/>
                      <a:pt x="0" y="1142"/>
                      <a:pt x="43" y="1140"/>
                    </a:cubicBezTo>
                    <a:cubicBezTo>
                      <a:pt x="80" y="1084"/>
                      <a:pt x="80" y="1084"/>
                      <a:pt x="80" y="1084"/>
                    </a:cubicBezTo>
                    <a:cubicBezTo>
                      <a:pt x="88" y="1084"/>
                      <a:pt x="88" y="1084"/>
                      <a:pt x="88" y="1084"/>
                    </a:cubicBezTo>
                    <a:cubicBezTo>
                      <a:pt x="98" y="1109"/>
                      <a:pt x="110" y="1139"/>
                      <a:pt x="126" y="1160"/>
                    </a:cubicBezTo>
                    <a:cubicBezTo>
                      <a:pt x="142" y="1181"/>
                      <a:pt x="155" y="1177"/>
                      <a:pt x="156" y="1152"/>
                    </a:cubicBezTo>
                    <a:cubicBezTo>
                      <a:pt x="160" y="1152"/>
                      <a:pt x="160" y="1152"/>
                      <a:pt x="160" y="1152"/>
                    </a:cubicBezTo>
                    <a:cubicBezTo>
                      <a:pt x="168" y="1185"/>
                      <a:pt x="206" y="1218"/>
                      <a:pt x="203" y="1252"/>
                    </a:cubicBezTo>
                    <a:cubicBezTo>
                      <a:pt x="200" y="1277"/>
                      <a:pt x="196" y="1310"/>
                      <a:pt x="184" y="1332"/>
                    </a:cubicBezTo>
                    <a:cubicBezTo>
                      <a:pt x="175" y="1351"/>
                      <a:pt x="155" y="1358"/>
                      <a:pt x="160" y="1380"/>
                    </a:cubicBezTo>
                    <a:cubicBezTo>
                      <a:pt x="148" y="1384"/>
                      <a:pt x="148" y="1384"/>
                      <a:pt x="148" y="1384"/>
                    </a:cubicBezTo>
                    <a:cubicBezTo>
                      <a:pt x="160" y="1407"/>
                      <a:pt x="184" y="1417"/>
                      <a:pt x="196" y="1440"/>
                    </a:cubicBezTo>
                    <a:cubicBezTo>
                      <a:pt x="221" y="1486"/>
                      <a:pt x="218" y="1539"/>
                      <a:pt x="224" y="1588"/>
                    </a:cubicBezTo>
                    <a:cubicBezTo>
                      <a:pt x="227" y="1611"/>
                      <a:pt x="234" y="1629"/>
                      <a:pt x="231" y="1652"/>
                    </a:cubicBezTo>
                    <a:cubicBezTo>
                      <a:pt x="217" y="1756"/>
                      <a:pt x="144" y="1837"/>
                      <a:pt x="144" y="1944"/>
                    </a:cubicBezTo>
                    <a:cubicBezTo>
                      <a:pt x="192" y="1937"/>
                      <a:pt x="175" y="1884"/>
                      <a:pt x="220" y="1872"/>
                    </a:cubicBezTo>
                    <a:cubicBezTo>
                      <a:pt x="231" y="1889"/>
                      <a:pt x="280" y="1885"/>
                      <a:pt x="300" y="1883"/>
                    </a:cubicBezTo>
                    <a:cubicBezTo>
                      <a:pt x="371" y="1872"/>
                      <a:pt x="445" y="1846"/>
                      <a:pt x="520" y="1860"/>
                    </a:cubicBezTo>
                    <a:cubicBezTo>
                      <a:pt x="559" y="1868"/>
                      <a:pt x="571" y="1915"/>
                      <a:pt x="600" y="1935"/>
                    </a:cubicBezTo>
                    <a:cubicBezTo>
                      <a:pt x="624" y="1951"/>
                      <a:pt x="649" y="1940"/>
                      <a:pt x="672" y="1949"/>
                    </a:cubicBezTo>
                    <a:cubicBezTo>
                      <a:pt x="718" y="1967"/>
                      <a:pt x="707" y="2066"/>
                      <a:pt x="768" y="2056"/>
                    </a:cubicBezTo>
                    <a:cubicBezTo>
                      <a:pt x="784" y="2084"/>
                      <a:pt x="784" y="2084"/>
                      <a:pt x="784" y="2084"/>
                    </a:cubicBezTo>
                    <a:cubicBezTo>
                      <a:pt x="776" y="2100"/>
                      <a:pt x="776" y="2100"/>
                      <a:pt x="776" y="2100"/>
                    </a:cubicBezTo>
                    <a:cubicBezTo>
                      <a:pt x="796" y="2114"/>
                      <a:pt x="820" y="2123"/>
                      <a:pt x="839" y="2137"/>
                    </a:cubicBezTo>
                    <a:cubicBezTo>
                      <a:pt x="867" y="2159"/>
                      <a:pt x="881" y="2197"/>
                      <a:pt x="928" y="2186"/>
                    </a:cubicBezTo>
                    <a:cubicBezTo>
                      <a:pt x="998" y="2169"/>
                      <a:pt x="947" y="2083"/>
                      <a:pt x="1004" y="2049"/>
                    </a:cubicBezTo>
                    <a:cubicBezTo>
                      <a:pt x="1010" y="2045"/>
                      <a:pt x="1020" y="2036"/>
                      <a:pt x="1028" y="2037"/>
                    </a:cubicBezTo>
                    <a:cubicBezTo>
                      <a:pt x="1040" y="2038"/>
                      <a:pt x="1046" y="2055"/>
                      <a:pt x="1054" y="2062"/>
                    </a:cubicBezTo>
                    <a:cubicBezTo>
                      <a:pt x="1076" y="2083"/>
                      <a:pt x="1103" y="2107"/>
                      <a:pt x="1128" y="2124"/>
                    </a:cubicBezTo>
                    <a:cubicBezTo>
                      <a:pt x="1148" y="2085"/>
                      <a:pt x="1177" y="2059"/>
                      <a:pt x="1224" y="2067"/>
                    </a:cubicBezTo>
                    <a:cubicBezTo>
                      <a:pt x="1241" y="2069"/>
                      <a:pt x="1258" y="2080"/>
                      <a:pt x="1276" y="2080"/>
                    </a:cubicBezTo>
                    <a:cubicBezTo>
                      <a:pt x="1313" y="2079"/>
                      <a:pt x="1347" y="2064"/>
                      <a:pt x="1384" y="2064"/>
                    </a:cubicBezTo>
                    <a:cubicBezTo>
                      <a:pt x="1396" y="2024"/>
                      <a:pt x="1396" y="2024"/>
                      <a:pt x="1396" y="2024"/>
                    </a:cubicBezTo>
                    <a:cubicBezTo>
                      <a:pt x="1397" y="2063"/>
                      <a:pt x="1424" y="2056"/>
                      <a:pt x="1456" y="2056"/>
                    </a:cubicBezTo>
                    <a:cubicBezTo>
                      <a:pt x="1632" y="2056"/>
                      <a:pt x="1632" y="2056"/>
                      <a:pt x="1632" y="2056"/>
                    </a:cubicBezTo>
                    <a:cubicBezTo>
                      <a:pt x="1948" y="2056"/>
                      <a:pt x="1948" y="2056"/>
                      <a:pt x="1948" y="2056"/>
                    </a:cubicBezTo>
                    <a:cubicBezTo>
                      <a:pt x="1973" y="2056"/>
                      <a:pt x="2041" y="2068"/>
                      <a:pt x="2061" y="2052"/>
                    </a:cubicBezTo>
                    <a:cubicBezTo>
                      <a:pt x="2071" y="2045"/>
                      <a:pt x="2070" y="2023"/>
                      <a:pt x="2073" y="2012"/>
                    </a:cubicBezTo>
                    <a:cubicBezTo>
                      <a:pt x="2080" y="1977"/>
                      <a:pt x="2085" y="1940"/>
                      <a:pt x="2092" y="1904"/>
                    </a:cubicBezTo>
                    <a:cubicBezTo>
                      <a:pt x="2038" y="1874"/>
                      <a:pt x="2042" y="1832"/>
                      <a:pt x="2035" y="1776"/>
                    </a:cubicBezTo>
                    <a:cubicBezTo>
                      <a:pt x="2025" y="1688"/>
                      <a:pt x="2013" y="1601"/>
                      <a:pt x="2007" y="1512"/>
                    </a:cubicBezTo>
                    <a:cubicBezTo>
                      <a:pt x="2000" y="1406"/>
                      <a:pt x="1980" y="1302"/>
                      <a:pt x="1968" y="1196"/>
                    </a:cubicBezTo>
                    <a:cubicBezTo>
                      <a:pt x="1951" y="1037"/>
                      <a:pt x="1938" y="879"/>
                      <a:pt x="1919" y="720"/>
                    </a:cubicBezTo>
                    <a:cubicBezTo>
                      <a:pt x="1907" y="617"/>
                      <a:pt x="1880" y="512"/>
                      <a:pt x="1876" y="408"/>
                    </a:cubicBezTo>
                    <a:cubicBezTo>
                      <a:pt x="2180" y="408"/>
                      <a:pt x="2180" y="408"/>
                      <a:pt x="2180" y="408"/>
                    </a:cubicBezTo>
                    <a:cubicBezTo>
                      <a:pt x="2136" y="373"/>
                      <a:pt x="2136" y="373"/>
                      <a:pt x="2136" y="373"/>
                    </a:cubicBezTo>
                    <a:cubicBezTo>
                      <a:pt x="2024" y="304"/>
                      <a:pt x="2024" y="304"/>
                      <a:pt x="2024" y="304"/>
                    </a:cubicBezTo>
                    <a:cubicBezTo>
                      <a:pt x="1668" y="94"/>
                      <a:pt x="1668" y="94"/>
                      <a:pt x="1668" y="94"/>
                    </a:cubicBezTo>
                    <a:moveTo>
                      <a:pt x="176" y="1340"/>
                    </a:moveTo>
                    <a:cubicBezTo>
                      <a:pt x="188" y="1292"/>
                      <a:pt x="188" y="1292"/>
                      <a:pt x="188" y="1292"/>
                    </a:cubicBezTo>
                    <a:cubicBezTo>
                      <a:pt x="159" y="1300"/>
                      <a:pt x="129" y="1334"/>
                      <a:pt x="176" y="1340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3071802" y="5143512"/>
                <a:ext cx="1285884" cy="430575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>
                  <a:defRPr sz="1400" cap="small">
                    <a:solidFill>
                      <a:schemeClr val="accent6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lvl1pPr>
              </a:lstStyle>
              <a:p>
                <a:pPr marL="457154" indent="-457154"/>
                <a:r>
                  <a:rPr lang="en-US" sz="2100" b="1" dirty="0">
                    <a:solidFill>
                      <a:schemeClr val="bg1"/>
                    </a:solidFill>
                    <a:latin typeface="+mn-lt"/>
                  </a:rPr>
                  <a:t>Mauritania</a:t>
                </a:r>
              </a:p>
            </p:txBody>
          </p:sp>
        </p:grpSp>
      </p:grpSp>
      <p:grpSp>
        <p:nvGrpSpPr>
          <p:cNvPr id="23" name="Groupe 182"/>
          <p:cNvGrpSpPr/>
          <p:nvPr/>
        </p:nvGrpSpPr>
        <p:grpSpPr>
          <a:xfrm>
            <a:off x="5687469" y="1355862"/>
            <a:ext cx="1837295" cy="1101580"/>
            <a:chOff x="3836971" y="898660"/>
            <a:chExt cx="1377971" cy="1101580"/>
          </a:xfrm>
        </p:grpSpPr>
        <p:grpSp>
          <p:nvGrpSpPr>
            <p:cNvPr id="24" name="Groupe 173"/>
            <p:cNvGrpSpPr/>
            <p:nvPr/>
          </p:nvGrpSpPr>
          <p:grpSpPr>
            <a:xfrm>
              <a:off x="3836971" y="898660"/>
              <a:ext cx="735029" cy="1101580"/>
              <a:chOff x="6122987" y="4462327"/>
              <a:chExt cx="1335088" cy="1497013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26" name="Freeform 76"/>
              <p:cNvSpPr>
                <a:spLocks/>
              </p:cNvSpPr>
              <p:nvPr/>
            </p:nvSpPr>
            <p:spPr bwMode="auto">
              <a:xfrm>
                <a:off x="6291262" y="5559290"/>
                <a:ext cx="931863" cy="400050"/>
              </a:xfrm>
              <a:custGeom>
                <a:avLst/>
                <a:gdLst/>
                <a:ahLst/>
                <a:cxnLst>
                  <a:cxn ang="0">
                    <a:pos x="547" y="151"/>
                  </a:cxn>
                  <a:cxn ang="0">
                    <a:pos x="512" y="158"/>
                  </a:cxn>
                  <a:cxn ang="0">
                    <a:pos x="487" y="171"/>
                  </a:cxn>
                  <a:cxn ang="0">
                    <a:pos x="475" y="174"/>
                  </a:cxn>
                  <a:cxn ang="0">
                    <a:pos x="468" y="185"/>
                  </a:cxn>
                  <a:cxn ang="0">
                    <a:pos x="453" y="196"/>
                  </a:cxn>
                  <a:cxn ang="0">
                    <a:pos x="445" y="201"/>
                  </a:cxn>
                  <a:cxn ang="0">
                    <a:pos x="439" y="207"/>
                  </a:cxn>
                  <a:cxn ang="0">
                    <a:pos x="420" y="215"/>
                  </a:cxn>
                  <a:cxn ang="0">
                    <a:pos x="400" y="220"/>
                  </a:cxn>
                  <a:cxn ang="0">
                    <a:pos x="389" y="222"/>
                  </a:cxn>
                  <a:cxn ang="0">
                    <a:pos x="376" y="228"/>
                  </a:cxn>
                  <a:cxn ang="0">
                    <a:pos x="366" y="224"/>
                  </a:cxn>
                  <a:cxn ang="0">
                    <a:pos x="356" y="229"/>
                  </a:cxn>
                  <a:cxn ang="0">
                    <a:pos x="353" y="217"/>
                  </a:cxn>
                  <a:cxn ang="0">
                    <a:pos x="347" y="221"/>
                  </a:cxn>
                  <a:cxn ang="0">
                    <a:pos x="340" y="219"/>
                  </a:cxn>
                  <a:cxn ang="0">
                    <a:pos x="357" y="231"/>
                  </a:cxn>
                  <a:cxn ang="0">
                    <a:pos x="362" y="239"/>
                  </a:cxn>
                  <a:cxn ang="0">
                    <a:pos x="324" y="207"/>
                  </a:cxn>
                  <a:cxn ang="0">
                    <a:pos x="286" y="191"/>
                  </a:cxn>
                  <a:cxn ang="0">
                    <a:pos x="252" y="198"/>
                  </a:cxn>
                  <a:cxn ang="0">
                    <a:pos x="223" y="188"/>
                  </a:cxn>
                  <a:cxn ang="0">
                    <a:pos x="194" y="194"/>
                  </a:cxn>
                  <a:cxn ang="0">
                    <a:pos x="167" y="185"/>
                  </a:cxn>
                  <a:cxn ang="0">
                    <a:pos x="167" y="171"/>
                  </a:cxn>
                  <a:cxn ang="0">
                    <a:pos x="161" y="175"/>
                  </a:cxn>
                  <a:cxn ang="0">
                    <a:pos x="145" y="179"/>
                  </a:cxn>
                  <a:cxn ang="0">
                    <a:pos x="140" y="174"/>
                  </a:cxn>
                  <a:cxn ang="0">
                    <a:pos x="135" y="175"/>
                  </a:cxn>
                  <a:cxn ang="0">
                    <a:pos x="125" y="181"/>
                  </a:cxn>
                  <a:cxn ang="0">
                    <a:pos x="112" y="197"/>
                  </a:cxn>
                  <a:cxn ang="0">
                    <a:pos x="74" y="203"/>
                  </a:cxn>
                  <a:cxn ang="0">
                    <a:pos x="50" y="208"/>
                  </a:cxn>
                  <a:cxn ang="0">
                    <a:pos x="34" y="215"/>
                  </a:cxn>
                  <a:cxn ang="0">
                    <a:pos x="24" y="229"/>
                  </a:cxn>
                  <a:cxn ang="0">
                    <a:pos x="11" y="224"/>
                  </a:cxn>
                  <a:cxn ang="0">
                    <a:pos x="3" y="217"/>
                  </a:cxn>
                  <a:cxn ang="0">
                    <a:pos x="12" y="200"/>
                  </a:cxn>
                  <a:cxn ang="0">
                    <a:pos x="23" y="179"/>
                  </a:cxn>
                  <a:cxn ang="0">
                    <a:pos x="29" y="150"/>
                  </a:cxn>
                  <a:cxn ang="0">
                    <a:pos x="41" y="133"/>
                  </a:cxn>
                  <a:cxn ang="0">
                    <a:pos x="46" y="106"/>
                  </a:cxn>
                  <a:cxn ang="0">
                    <a:pos x="44" y="90"/>
                  </a:cxn>
                  <a:cxn ang="0">
                    <a:pos x="59" y="63"/>
                  </a:cxn>
                  <a:cxn ang="0">
                    <a:pos x="78" y="43"/>
                  </a:cxn>
                  <a:cxn ang="0">
                    <a:pos x="112" y="58"/>
                  </a:cxn>
                  <a:cxn ang="0">
                    <a:pos x="146" y="54"/>
                  </a:cxn>
                  <a:cxn ang="0">
                    <a:pos x="185" y="67"/>
                  </a:cxn>
                  <a:cxn ang="0">
                    <a:pos x="208" y="50"/>
                  </a:cxn>
                  <a:cxn ang="0">
                    <a:pos x="251" y="45"/>
                  </a:cxn>
                  <a:cxn ang="0">
                    <a:pos x="281" y="79"/>
                  </a:cxn>
                  <a:cxn ang="0">
                    <a:pos x="333" y="84"/>
                  </a:cxn>
                  <a:cxn ang="0">
                    <a:pos x="355" y="59"/>
                  </a:cxn>
                  <a:cxn ang="0">
                    <a:pos x="390" y="46"/>
                  </a:cxn>
                  <a:cxn ang="0">
                    <a:pos x="425" y="22"/>
                  </a:cxn>
                  <a:cxn ang="0">
                    <a:pos x="482" y="14"/>
                  </a:cxn>
                  <a:cxn ang="0">
                    <a:pos x="517" y="0"/>
                  </a:cxn>
                  <a:cxn ang="0">
                    <a:pos x="532" y="27"/>
                  </a:cxn>
                  <a:cxn ang="0">
                    <a:pos x="541" y="66"/>
                  </a:cxn>
                  <a:cxn ang="0">
                    <a:pos x="545" y="104"/>
                  </a:cxn>
                  <a:cxn ang="0">
                    <a:pos x="552" y="134"/>
                  </a:cxn>
                  <a:cxn ang="0">
                    <a:pos x="558" y="150"/>
                  </a:cxn>
                </a:cxnLst>
                <a:rect l="0" t="0" r="r" b="b"/>
                <a:pathLst>
                  <a:path w="561" h="241">
                    <a:moveTo>
                      <a:pt x="560" y="152"/>
                    </a:moveTo>
                    <a:cubicBezTo>
                      <a:pt x="560" y="153"/>
                      <a:pt x="561" y="154"/>
                      <a:pt x="561" y="154"/>
                    </a:cubicBezTo>
                    <a:cubicBezTo>
                      <a:pt x="561" y="155"/>
                      <a:pt x="560" y="156"/>
                      <a:pt x="560" y="156"/>
                    </a:cubicBezTo>
                    <a:cubicBezTo>
                      <a:pt x="560" y="156"/>
                      <a:pt x="560" y="155"/>
                      <a:pt x="559" y="155"/>
                    </a:cubicBezTo>
                    <a:cubicBezTo>
                      <a:pt x="559" y="155"/>
                      <a:pt x="558" y="154"/>
                      <a:pt x="557" y="154"/>
                    </a:cubicBezTo>
                    <a:cubicBezTo>
                      <a:pt x="556" y="154"/>
                      <a:pt x="555" y="153"/>
                      <a:pt x="554" y="152"/>
                    </a:cubicBezTo>
                    <a:cubicBezTo>
                      <a:pt x="553" y="152"/>
                      <a:pt x="552" y="151"/>
                      <a:pt x="551" y="151"/>
                    </a:cubicBezTo>
                    <a:cubicBezTo>
                      <a:pt x="550" y="151"/>
                      <a:pt x="548" y="151"/>
                      <a:pt x="547" y="151"/>
                    </a:cubicBezTo>
                    <a:cubicBezTo>
                      <a:pt x="545" y="151"/>
                      <a:pt x="541" y="151"/>
                      <a:pt x="539" y="151"/>
                    </a:cubicBezTo>
                    <a:cubicBezTo>
                      <a:pt x="538" y="151"/>
                      <a:pt x="535" y="152"/>
                      <a:pt x="533" y="152"/>
                    </a:cubicBezTo>
                    <a:cubicBezTo>
                      <a:pt x="531" y="153"/>
                      <a:pt x="527" y="154"/>
                      <a:pt x="525" y="154"/>
                    </a:cubicBezTo>
                    <a:cubicBezTo>
                      <a:pt x="524" y="154"/>
                      <a:pt x="523" y="155"/>
                      <a:pt x="522" y="155"/>
                    </a:cubicBezTo>
                    <a:cubicBezTo>
                      <a:pt x="521" y="156"/>
                      <a:pt x="519" y="157"/>
                      <a:pt x="517" y="157"/>
                    </a:cubicBezTo>
                    <a:cubicBezTo>
                      <a:pt x="517" y="158"/>
                      <a:pt x="516" y="158"/>
                      <a:pt x="515" y="158"/>
                    </a:cubicBezTo>
                    <a:cubicBezTo>
                      <a:pt x="515" y="158"/>
                      <a:pt x="514" y="158"/>
                      <a:pt x="514" y="158"/>
                    </a:cubicBezTo>
                    <a:cubicBezTo>
                      <a:pt x="513" y="158"/>
                      <a:pt x="513" y="158"/>
                      <a:pt x="512" y="158"/>
                    </a:cubicBezTo>
                    <a:cubicBezTo>
                      <a:pt x="512" y="159"/>
                      <a:pt x="511" y="159"/>
                      <a:pt x="510" y="160"/>
                    </a:cubicBezTo>
                    <a:cubicBezTo>
                      <a:pt x="510" y="160"/>
                      <a:pt x="509" y="160"/>
                      <a:pt x="508" y="160"/>
                    </a:cubicBezTo>
                    <a:cubicBezTo>
                      <a:pt x="508" y="161"/>
                      <a:pt x="507" y="161"/>
                      <a:pt x="506" y="162"/>
                    </a:cubicBezTo>
                    <a:cubicBezTo>
                      <a:pt x="505" y="162"/>
                      <a:pt x="504" y="163"/>
                      <a:pt x="503" y="163"/>
                    </a:cubicBezTo>
                    <a:cubicBezTo>
                      <a:pt x="502" y="164"/>
                      <a:pt x="501" y="165"/>
                      <a:pt x="500" y="165"/>
                    </a:cubicBezTo>
                    <a:cubicBezTo>
                      <a:pt x="499" y="166"/>
                      <a:pt x="496" y="167"/>
                      <a:pt x="494" y="167"/>
                    </a:cubicBezTo>
                    <a:cubicBezTo>
                      <a:pt x="493" y="168"/>
                      <a:pt x="491" y="169"/>
                      <a:pt x="490" y="170"/>
                    </a:cubicBezTo>
                    <a:cubicBezTo>
                      <a:pt x="489" y="170"/>
                      <a:pt x="488" y="170"/>
                      <a:pt x="487" y="171"/>
                    </a:cubicBezTo>
                    <a:cubicBezTo>
                      <a:pt x="487" y="171"/>
                      <a:pt x="486" y="171"/>
                      <a:pt x="485" y="172"/>
                    </a:cubicBezTo>
                    <a:cubicBezTo>
                      <a:pt x="484" y="172"/>
                      <a:pt x="483" y="173"/>
                      <a:pt x="483" y="174"/>
                    </a:cubicBezTo>
                    <a:cubicBezTo>
                      <a:pt x="482" y="174"/>
                      <a:pt x="481" y="174"/>
                      <a:pt x="480" y="174"/>
                    </a:cubicBezTo>
                    <a:cubicBezTo>
                      <a:pt x="480" y="174"/>
                      <a:pt x="479" y="174"/>
                      <a:pt x="479" y="174"/>
                    </a:cubicBezTo>
                    <a:cubicBezTo>
                      <a:pt x="479" y="174"/>
                      <a:pt x="479" y="173"/>
                      <a:pt x="478" y="173"/>
                    </a:cubicBezTo>
                    <a:cubicBezTo>
                      <a:pt x="478" y="173"/>
                      <a:pt x="477" y="173"/>
                      <a:pt x="477" y="173"/>
                    </a:cubicBezTo>
                    <a:cubicBezTo>
                      <a:pt x="476" y="173"/>
                      <a:pt x="476" y="173"/>
                      <a:pt x="475" y="173"/>
                    </a:cubicBezTo>
                    <a:cubicBezTo>
                      <a:pt x="475" y="174"/>
                      <a:pt x="475" y="174"/>
                      <a:pt x="475" y="174"/>
                    </a:cubicBezTo>
                    <a:cubicBezTo>
                      <a:pt x="475" y="175"/>
                      <a:pt x="475" y="175"/>
                      <a:pt x="476" y="176"/>
                    </a:cubicBezTo>
                    <a:cubicBezTo>
                      <a:pt x="476" y="176"/>
                      <a:pt x="477" y="175"/>
                      <a:pt x="477" y="175"/>
                    </a:cubicBezTo>
                    <a:cubicBezTo>
                      <a:pt x="477" y="176"/>
                      <a:pt x="478" y="176"/>
                      <a:pt x="478" y="176"/>
                    </a:cubicBezTo>
                    <a:cubicBezTo>
                      <a:pt x="478" y="177"/>
                      <a:pt x="478" y="179"/>
                      <a:pt x="478" y="179"/>
                    </a:cubicBezTo>
                    <a:cubicBezTo>
                      <a:pt x="477" y="180"/>
                      <a:pt x="476" y="181"/>
                      <a:pt x="476" y="182"/>
                    </a:cubicBezTo>
                    <a:cubicBezTo>
                      <a:pt x="476" y="182"/>
                      <a:pt x="475" y="184"/>
                      <a:pt x="474" y="184"/>
                    </a:cubicBezTo>
                    <a:cubicBezTo>
                      <a:pt x="473" y="185"/>
                      <a:pt x="472" y="185"/>
                      <a:pt x="471" y="185"/>
                    </a:cubicBezTo>
                    <a:cubicBezTo>
                      <a:pt x="470" y="185"/>
                      <a:pt x="468" y="184"/>
                      <a:pt x="468" y="185"/>
                    </a:cubicBezTo>
                    <a:cubicBezTo>
                      <a:pt x="467" y="185"/>
                      <a:pt x="467" y="186"/>
                      <a:pt x="467" y="187"/>
                    </a:cubicBezTo>
                    <a:cubicBezTo>
                      <a:pt x="466" y="187"/>
                      <a:pt x="465" y="188"/>
                      <a:pt x="464" y="189"/>
                    </a:cubicBezTo>
                    <a:cubicBezTo>
                      <a:pt x="464" y="189"/>
                      <a:pt x="463" y="189"/>
                      <a:pt x="462" y="189"/>
                    </a:cubicBezTo>
                    <a:cubicBezTo>
                      <a:pt x="462" y="190"/>
                      <a:pt x="460" y="191"/>
                      <a:pt x="460" y="191"/>
                    </a:cubicBezTo>
                    <a:cubicBezTo>
                      <a:pt x="459" y="192"/>
                      <a:pt x="458" y="193"/>
                      <a:pt x="458" y="193"/>
                    </a:cubicBezTo>
                    <a:cubicBezTo>
                      <a:pt x="457" y="193"/>
                      <a:pt x="456" y="193"/>
                      <a:pt x="455" y="194"/>
                    </a:cubicBezTo>
                    <a:cubicBezTo>
                      <a:pt x="455" y="194"/>
                      <a:pt x="455" y="195"/>
                      <a:pt x="454" y="195"/>
                    </a:cubicBezTo>
                    <a:cubicBezTo>
                      <a:pt x="454" y="196"/>
                      <a:pt x="453" y="196"/>
                      <a:pt x="453" y="196"/>
                    </a:cubicBezTo>
                    <a:cubicBezTo>
                      <a:pt x="452" y="197"/>
                      <a:pt x="451" y="197"/>
                      <a:pt x="451" y="197"/>
                    </a:cubicBezTo>
                    <a:cubicBezTo>
                      <a:pt x="450" y="198"/>
                      <a:pt x="450" y="199"/>
                      <a:pt x="450" y="200"/>
                    </a:cubicBezTo>
                    <a:cubicBezTo>
                      <a:pt x="450" y="201"/>
                      <a:pt x="449" y="202"/>
                      <a:pt x="449" y="202"/>
                    </a:cubicBezTo>
                    <a:cubicBezTo>
                      <a:pt x="448" y="203"/>
                      <a:pt x="447" y="204"/>
                      <a:pt x="446" y="203"/>
                    </a:cubicBezTo>
                    <a:cubicBezTo>
                      <a:pt x="446" y="203"/>
                      <a:pt x="446" y="203"/>
                      <a:pt x="446" y="202"/>
                    </a:cubicBezTo>
                    <a:cubicBezTo>
                      <a:pt x="446" y="202"/>
                      <a:pt x="446" y="202"/>
                      <a:pt x="446" y="201"/>
                    </a:cubicBezTo>
                    <a:cubicBezTo>
                      <a:pt x="446" y="201"/>
                      <a:pt x="446" y="201"/>
                      <a:pt x="446" y="201"/>
                    </a:cubicBezTo>
                    <a:cubicBezTo>
                      <a:pt x="446" y="200"/>
                      <a:pt x="445" y="201"/>
                      <a:pt x="445" y="201"/>
                    </a:cubicBezTo>
                    <a:cubicBezTo>
                      <a:pt x="445" y="201"/>
                      <a:pt x="444" y="202"/>
                      <a:pt x="444" y="203"/>
                    </a:cubicBezTo>
                    <a:cubicBezTo>
                      <a:pt x="444" y="203"/>
                      <a:pt x="445" y="204"/>
                      <a:pt x="444" y="204"/>
                    </a:cubicBezTo>
                    <a:cubicBezTo>
                      <a:pt x="444" y="205"/>
                      <a:pt x="443" y="206"/>
                      <a:pt x="443" y="206"/>
                    </a:cubicBezTo>
                    <a:cubicBezTo>
                      <a:pt x="442" y="206"/>
                      <a:pt x="442" y="206"/>
                      <a:pt x="441" y="205"/>
                    </a:cubicBezTo>
                    <a:cubicBezTo>
                      <a:pt x="441" y="205"/>
                      <a:pt x="440" y="205"/>
                      <a:pt x="440" y="204"/>
                    </a:cubicBezTo>
                    <a:cubicBezTo>
                      <a:pt x="440" y="204"/>
                      <a:pt x="439" y="205"/>
                      <a:pt x="439" y="205"/>
                    </a:cubicBezTo>
                    <a:cubicBezTo>
                      <a:pt x="439" y="205"/>
                      <a:pt x="440" y="206"/>
                      <a:pt x="440" y="206"/>
                    </a:cubicBezTo>
                    <a:cubicBezTo>
                      <a:pt x="440" y="207"/>
                      <a:pt x="439" y="207"/>
                      <a:pt x="439" y="207"/>
                    </a:cubicBezTo>
                    <a:cubicBezTo>
                      <a:pt x="439" y="208"/>
                      <a:pt x="439" y="209"/>
                      <a:pt x="438" y="209"/>
                    </a:cubicBezTo>
                    <a:cubicBezTo>
                      <a:pt x="438" y="209"/>
                      <a:pt x="437" y="209"/>
                      <a:pt x="437" y="209"/>
                    </a:cubicBezTo>
                    <a:cubicBezTo>
                      <a:pt x="436" y="209"/>
                      <a:pt x="435" y="210"/>
                      <a:pt x="435" y="211"/>
                    </a:cubicBezTo>
                    <a:cubicBezTo>
                      <a:pt x="435" y="211"/>
                      <a:pt x="433" y="211"/>
                      <a:pt x="433" y="211"/>
                    </a:cubicBezTo>
                    <a:cubicBezTo>
                      <a:pt x="432" y="212"/>
                      <a:pt x="430" y="213"/>
                      <a:pt x="429" y="213"/>
                    </a:cubicBezTo>
                    <a:cubicBezTo>
                      <a:pt x="428" y="213"/>
                      <a:pt x="426" y="213"/>
                      <a:pt x="426" y="213"/>
                    </a:cubicBezTo>
                    <a:cubicBezTo>
                      <a:pt x="425" y="213"/>
                      <a:pt x="423" y="213"/>
                      <a:pt x="422" y="214"/>
                    </a:cubicBezTo>
                    <a:cubicBezTo>
                      <a:pt x="422" y="214"/>
                      <a:pt x="420" y="214"/>
                      <a:pt x="420" y="215"/>
                    </a:cubicBezTo>
                    <a:cubicBezTo>
                      <a:pt x="419" y="215"/>
                      <a:pt x="419" y="216"/>
                      <a:pt x="418" y="217"/>
                    </a:cubicBezTo>
                    <a:cubicBezTo>
                      <a:pt x="417" y="217"/>
                      <a:pt x="416" y="218"/>
                      <a:pt x="415" y="218"/>
                    </a:cubicBezTo>
                    <a:cubicBezTo>
                      <a:pt x="415" y="218"/>
                      <a:pt x="413" y="217"/>
                      <a:pt x="413" y="218"/>
                    </a:cubicBezTo>
                    <a:cubicBezTo>
                      <a:pt x="412" y="218"/>
                      <a:pt x="411" y="218"/>
                      <a:pt x="411" y="218"/>
                    </a:cubicBezTo>
                    <a:cubicBezTo>
                      <a:pt x="410" y="218"/>
                      <a:pt x="409" y="218"/>
                      <a:pt x="408" y="219"/>
                    </a:cubicBezTo>
                    <a:cubicBezTo>
                      <a:pt x="408" y="219"/>
                      <a:pt x="407" y="220"/>
                      <a:pt x="407" y="220"/>
                    </a:cubicBezTo>
                    <a:cubicBezTo>
                      <a:pt x="406" y="220"/>
                      <a:pt x="405" y="220"/>
                      <a:pt x="405" y="220"/>
                    </a:cubicBezTo>
                    <a:cubicBezTo>
                      <a:pt x="404" y="220"/>
                      <a:pt x="401" y="220"/>
                      <a:pt x="400" y="220"/>
                    </a:cubicBezTo>
                    <a:cubicBezTo>
                      <a:pt x="400" y="220"/>
                      <a:pt x="400" y="222"/>
                      <a:pt x="400" y="222"/>
                    </a:cubicBezTo>
                    <a:cubicBezTo>
                      <a:pt x="399" y="222"/>
                      <a:pt x="399" y="222"/>
                      <a:pt x="398" y="222"/>
                    </a:cubicBezTo>
                    <a:cubicBezTo>
                      <a:pt x="398" y="222"/>
                      <a:pt x="397" y="221"/>
                      <a:pt x="397" y="220"/>
                    </a:cubicBezTo>
                    <a:cubicBezTo>
                      <a:pt x="396" y="220"/>
                      <a:pt x="396" y="221"/>
                      <a:pt x="395" y="221"/>
                    </a:cubicBezTo>
                    <a:cubicBezTo>
                      <a:pt x="395" y="221"/>
                      <a:pt x="395" y="221"/>
                      <a:pt x="394" y="221"/>
                    </a:cubicBezTo>
                    <a:cubicBezTo>
                      <a:pt x="394" y="221"/>
                      <a:pt x="393" y="221"/>
                      <a:pt x="392" y="221"/>
                    </a:cubicBezTo>
                    <a:cubicBezTo>
                      <a:pt x="392" y="221"/>
                      <a:pt x="392" y="222"/>
                      <a:pt x="392" y="222"/>
                    </a:cubicBezTo>
                    <a:cubicBezTo>
                      <a:pt x="391" y="223"/>
                      <a:pt x="390" y="222"/>
                      <a:pt x="389" y="222"/>
                    </a:cubicBezTo>
                    <a:cubicBezTo>
                      <a:pt x="389" y="223"/>
                      <a:pt x="388" y="224"/>
                      <a:pt x="388" y="225"/>
                    </a:cubicBezTo>
                    <a:cubicBezTo>
                      <a:pt x="388" y="225"/>
                      <a:pt x="387" y="226"/>
                      <a:pt x="387" y="226"/>
                    </a:cubicBezTo>
                    <a:cubicBezTo>
                      <a:pt x="386" y="226"/>
                      <a:pt x="385" y="226"/>
                      <a:pt x="384" y="226"/>
                    </a:cubicBezTo>
                    <a:cubicBezTo>
                      <a:pt x="384" y="226"/>
                      <a:pt x="383" y="225"/>
                      <a:pt x="382" y="225"/>
                    </a:cubicBezTo>
                    <a:cubicBezTo>
                      <a:pt x="381" y="225"/>
                      <a:pt x="380" y="225"/>
                      <a:pt x="380" y="225"/>
                    </a:cubicBezTo>
                    <a:cubicBezTo>
                      <a:pt x="379" y="226"/>
                      <a:pt x="379" y="227"/>
                      <a:pt x="379" y="227"/>
                    </a:cubicBezTo>
                    <a:cubicBezTo>
                      <a:pt x="379" y="227"/>
                      <a:pt x="378" y="228"/>
                      <a:pt x="378" y="228"/>
                    </a:cubicBezTo>
                    <a:cubicBezTo>
                      <a:pt x="377" y="228"/>
                      <a:pt x="376" y="228"/>
                      <a:pt x="376" y="228"/>
                    </a:cubicBezTo>
                    <a:cubicBezTo>
                      <a:pt x="375" y="228"/>
                      <a:pt x="375" y="227"/>
                      <a:pt x="375" y="227"/>
                    </a:cubicBezTo>
                    <a:cubicBezTo>
                      <a:pt x="374" y="226"/>
                      <a:pt x="373" y="226"/>
                      <a:pt x="372" y="226"/>
                    </a:cubicBezTo>
                    <a:cubicBezTo>
                      <a:pt x="371" y="225"/>
                      <a:pt x="370" y="225"/>
                      <a:pt x="370" y="224"/>
                    </a:cubicBezTo>
                    <a:cubicBezTo>
                      <a:pt x="369" y="224"/>
                      <a:pt x="368" y="222"/>
                      <a:pt x="368" y="222"/>
                    </a:cubicBezTo>
                    <a:cubicBezTo>
                      <a:pt x="368" y="221"/>
                      <a:pt x="367" y="221"/>
                      <a:pt x="367" y="221"/>
                    </a:cubicBezTo>
                    <a:cubicBezTo>
                      <a:pt x="367" y="221"/>
                      <a:pt x="366" y="221"/>
                      <a:pt x="366" y="221"/>
                    </a:cubicBezTo>
                    <a:cubicBezTo>
                      <a:pt x="366" y="221"/>
                      <a:pt x="366" y="222"/>
                      <a:pt x="366" y="223"/>
                    </a:cubicBezTo>
                    <a:cubicBezTo>
                      <a:pt x="366" y="223"/>
                      <a:pt x="366" y="224"/>
                      <a:pt x="366" y="224"/>
                    </a:cubicBezTo>
                    <a:cubicBezTo>
                      <a:pt x="366" y="225"/>
                      <a:pt x="366" y="225"/>
                      <a:pt x="366" y="225"/>
                    </a:cubicBezTo>
                    <a:cubicBezTo>
                      <a:pt x="365" y="226"/>
                      <a:pt x="364" y="227"/>
                      <a:pt x="364" y="227"/>
                    </a:cubicBezTo>
                    <a:cubicBezTo>
                      <a:pt x="363" y="227"/>
                      <a:pt x="363" y="228"/>
                      <a:pt x="363" y="228"/>
                    </a:cubicBezTo>
                    <a:cubicBezTo>
                      <a:pt x="362" y="228"/>
                      <a:pt x="361" y="228"/>
                      <a:pt x="361" y="228"/>
                    </a:cubicBezTo>
                    <a:cubicBezTo>
                      <a:pt x="361" y="228"/>
                      <a:pt x="360" y="228"/>
                      <a:pt x="360" y="228"/>
                    </a:cubicBezTo>
                    <a:cubicBezTo>
                      <a:pt x="360" y="228"/>
                      <a:pt x="359" y="228"/>
                      <a:pt x="359" y="228"/>
                    </a:cubicBezTo>
                    <a:cubicBezTo>
                      <a:pt x="359" y="228"/>
                      <a:pt x="358" y="227"/>
                      <a:pt x="357" y="227"/>
                    </a:cubicBezTo>
                    <a:cubicBezTo>
                      <a:pt x="357" y="227"/>
                      <a:pt x="356" y="229"/>
                      <a:pt x="356" y="229"/>
                    </a:cubicBezTo>
                    <a:cubicBezTo>
                      <a:pt x="356" y="229"/>
                      <a:pt x="355" y="228"/>
                      <a:pt x="355" y="228"/>
                    </a:cubicBezTo>
                    <a:cubicBezTo>
                      <a:pt x="355" y="227"/>
                      <a:pt x="354" y="226"/>
                      <a:pt x="354" y="226"/>
                    </a:cubicBezTo>
                    <a:cubicBezTo>
                      <a:pt x="354" y="225"/>
                      <a:pt x="354" y="224"/>
                      <a:pt x="355" y="224"/>
                    </a:cubicBezTo>
                    <a:cubicBezTo>
                      <a:pt x="355" y="223"/>
                      <a:pt x="355" y="223"/>
                      <a:pt x="355" y="222"/>
                    </a:cubicBezTo>
                    <a:cubicBezTo>
                      <a:pt x="355" y="222"/>
                      <a:pt x="355" y="221"/>
                      <a:pt x="355" y="221"/>
                    </a:cubicBezTo>
                    <a:cubicBezTo>
                      <a:pt x="355" y="220"/>
                      <a:pt x="355" y="219"/>
                      <a:pt x="355" y="219"/>
                    </a:cubicBezTo>
                    <a:cubicBezTo>
                      <a:pt x="355" y="218"/>
                      <a:pt x="355" y="217"/>
                      <a:pt x="354" y="217"/>
                    </a:cubicBezTo>
                    <a:cubicBezTo>
                      <a:pt x="354" y="217"/>
                      <a:pt x="353" y="217"/>
                      <a:pt x="353" y="217"/>
                    </a:cubicBezTo>
                    <a:cubicBezTo>
                      <a:pt x="353" y="218"/>
                      <a:pt x="352" y="217"/>
                      <a:pt x="352" y="217"/>
                    </a:cubicBezTo>
                    <a:cubicBezTo>
                      <a:pt x="351" y="217"/>
                      <a:pt x="352" y="216"/>
                      <a:pt x="351" y="216"/>
                    </a:cubicBezTo>
                    <a:cubicBezTo>
                      <a:pt x="351" y="215"/>
                      <a:pt x="350" y="215"/>
                      <a:pt x="350" y="215"/>
                    </a:cubicBezTo>
                    <a:cubicBezTo>
                      <a:pt x="350" y="216"/>
                      <a:pt x="350" y="217"/>
                      <a:pt x="350" y="218"/>
                    </a:cubicBezTo>
                    <a:cubicBezTo>
                      <a:pt x="350" y="218"/>
                      <a:pt x="350" y="219"/>
                      <a:pt x="350" y="219"/>
                    </a:cubicBezTo>
                    <a:cubicBezTo>
                      <a:pt x="350" y="219"/>
                      <a:pt x="349" y="220"/>
                      <a:pt x="349" y="220"/>
                    </a:cubicBezTo>
                    <a:cubicBezTo>
                      <a:pt x="348" y="220"/>
                      <a:pt x="348" y="219"/>
                      <a:pt x="348" y="219"/>
                    </a:cubicBezTo>
                    <a:cubicBezTo>
                      <a:pt x="347" y="220"/>
                      <a:pt x="347" y="221"/>
                      <a:pt x="347" y="221"/>
                    </a:cubicBezTo>
                    <a:cubicBezTo>
                      <a:pt x="347" y="221"/>
                      <a:pt x="346" y="222"/>
                      <a:pt x="346" y="222"/>
                    </a:cubicBezTo>
                    <a:cubicBezTo>
                      <a:pt x="346" y="222"/>
                      <a:pt x="345" y="221"/>
                      <a:pt x="345" y="220"/>
                    </a:cubicBezTo>
                    <a:cubicBezTo>
                      <a:pt x="344" y="220"/>
                      <a:pt x="343" y="219"/>
                      <a:pt x="342" y="219"/>
                    </a:cubicBezTo>
                    <a:cubicBezTo>
                      <a:pt x="342" y="219"/>
                      <a:pt x="341" y="218"/>
                      <a:pt x="341" y="217"/>
                    </a:cubicBezTo>
                    <a:cubicBezTo>
                      <a:pt x="341" y="217"/>
                      <a:pt x="340" y="217"/>
                      <a:pt x="340" y="217"/>
                    </a:cubicBezTo>
                    <a:cubicBezTo>
                      <a:pt x="339" y="216"/>
                      <a:pt x="339" y="216"/>
                      <a:pt x="338" y="216"/>
                    </a:cubicBezTo>
                    <a:cubicBezTo>
                      <a:pt x="338" y="216"/>
                      <a:pt x="338" y="217"/>
                      <a:pt x="338" y="217"/>
                    </a:cubicBezTo>
                    <a:cubicBezTo>
                      <a:pt x="339" y="218"/>
                      <a:pt x="339" y="218"/>
                      <a:pt x="340" y="219"/>
                    </a:cubicBezTo>
                    <a:cubicBezTo>
                      <a:pt x="340" y="219"/>
                      <a:pt x="341" y="220"/>
                      <a:pt x="341" y="220"/>
                    </a:cubicBezTo>
                    <a:cubicBezTo>
                      <a:pt x="342" y="221"/>
                      <a:pt x="342" y="221"/>
                      <a:pt x="343" y="222"/>
                    </a:cubicBezTo>
                    <a:cubicBezTo>
                      <a:pt x="344" y="222"/>
                      <a:pt x="345" y="223"/>
                      <a:pt x="346" y="223"/>
                    </a:cubicBezTo>
                    <a:cubicBezTo>
                      <a:pt x="346" y="224"/>
                      <a:pt x="347" y="225"/>
                      <a:pt x="348" y="225"/>
                    </a:cubicBezTo>
                    <a:cubicBezTo>
                      <a:pt x="348" y="225"/>
                      <a:pt x="349" y="226"/>
                      <a:pt x="350" y="226"/>
                    </a:cubicBezTo>
                    <a:cubicBezTo>
                      <a:pt x="350" y="227"/>
                      <a:pt x="352" y="228"/>
                      <a:pt x="353" y="229"/>
                    </a:cubicBezTo>
                    <a:cubicBezTo>
                      <a:pt x="353" y="229"/>
                      <a:pt x="354" y="230"/>
                      <a:pt x="355" y="230"/>
                    </a:cubicBezTo>
                    <a:cubicBezTo>
                      <a:pt x="355" y="230"/>
                      <a:pt x="356" y="231"/>
                      <a:pt x="357" y="231"/>
                    </a:cubicBezTo>
                    <a:cubicBezTo>
                      <a:pt x="358" y="232"/>
                      <a:pt x="359" y="232"/>
                      <a:pt x="359" y="233"/>
                    </a:cubicBezTo>
                    <a:cubicBezTo>
                      <a:pt x="360" y="233"/>
                      <a:pt x="360" y="234"/>
                      <a:pt x="361" y="234"/>
                    </a:cubicBezTo>
                    <a:cubicBezTo>
                      <a:pt x="361" y="235"/>
                      <a:pt x="362" y="235"/>
                      <a:pt x="362" y="236"/>
                    </a:cubicBezTo>
                    <a:cubicBezTo>
                      <a:pt x="363" y="236"/>
                      <a:pt x="364" y="236"/>
                      <a:pt x="364" y="237"/>
                    </a:cubicBezTo>
                    <a:cubicBezTo>
                      <a:pt x="365" y="237"/>
                      <a:pt x="366" y="238"/>
                      <a:pt x="366" y="239"/>
                    </a:cubicBezTo>
                    <a:cubicBezTo>
                      <a:pt x="366" y="239"/>
                      <a:pt x="366" y="240"/>
                      <a:pt x="366" y="240"/>
                    </a:cubicBezTo>
                    <a:cubicBezTo>
                      <a:pt x="366" y="241"/>
                      <a:pt x="365" y="240"/>
                      <a:pt x="365" y="240"/>
                    </a:cubicBezTo>
                    <a:cubicBezTo>
                      <a:pt x="364" y="240"/>
                      <a:pt x="363" y="239"/>
                      <a:pt x="362" y="239"/>
                    </a:cubicBezTo>
                    <a:cubicBezTo>
                      <a:pt x="362" y="238"/>
                      <a:pt x="361" y="237"/>
                      <a:pt x="361" y="237"/>
                    </a:cubicBezTo>
                    <a:cubicBezTo>
                      <a:pt x="360" y="236"/>
                      <a:pt x="359" y="236"/>
                      <a:pt x="358" y="235"/>
                    </a:cubicBezTo>
                    <a:cubicBezTo>
                      <a:pt x="357" y="234"/>
                      <a:pt x="356" y="233"/>
                      <a:pt x="355" y="232"/>
                    </a:cubicBezTo>
                    <a:cubicBezTo>
                      <a:pt x="354" y="231"/>
                      <a:pt x="350" y="229"/>
                      <a:pt x="349" y="228"/>
                    </a:cubicBezTo>
                    <a:cubicBezTo>
                      <a:pt x="347" y="227"/>
                      <a:pt x="344" y="225"/>
                      <a:pt x="342" y="224"/>
                    </a:cubicBezTo>
                    <a:cubicBezTo>
                      <a:pt x="341" y="223"/>
                      <a:pt x="339" y="221"/>
                      <a:pt x="338" y="221"/>
                    </a:cubicBezTo>
                    <a:cubicBezTo>
                      <a:pt x="337" y="219"/>
                      <a:pt x="333" y="215"/>
                      <a:pt x="331" y="213"/>
                    </a:cubicBezTo>
                    <a:cubicBezTo>
                      <a:pt x="330" y="212"/>
                      <a:pt x="326" y="208"/>
                      <a:pt x="324" y="207"/>
                    </a:cubicBezTo>
                    <a:cubicBezTo>
                      <a:pt x="322" y="206"/>
                      <a:pt x="318" y="204"/>
                      <a:pt x="317" y="203"/>
                    </a:cubicBezTo>
                    <a:cubicBezTo>
                      <a:pt x="316" y="202"/>
                      <a:pt x="314" y="201"/>
                      <a:pt x="313" y="201"/>
                    </a:cubicBezTo>
                    <a:cubicBezTo>
                      <a:pt x="312" y="201"/>
                      <a:pt x="310" y="200"/>
                      <a:pt x="309" y="200"/>
                    </a:cubicBezTo>
                    <a:cubicBezTo>
                      <a:pt x="308" y="200"/>
                      <a:pt x="306" y="199"/>
                      <a:pt x="305" y="199"/>
                    </a:cubicBezTo>
                    <a:cubicBezTo>
                      <a:pt x="303" y="198"/>
                      <a:pt x="300" y="197"/>
                      <a:pt x="299" y="197"/>
                    </a:cubicBezTo>
                    <a:cubicBezTo>
                      <a:pt x="297" y="196"/>
                      <a:pt x="295" y="196"/>
                      <a:pt x="293" y="195"/>
                    </a:cubicBezTo>
                    <a:cubicBezTo>
                      <a:pt x="292" y="194"/>
                      <a:pt x="289" y="192"/>
                      <a:pt x="288" y="192"/>
                    </a:cubicBezTo>
                    <a:cubicBezTo>
                      <a:pt x="287" y="192"/>
                      <a:pt x="286" y="191"/>
                      <a:pt x="286" y="191"/>
                    </a:cubicBezTo>
                    <a:cubicBezTo>
                      <a:pt x="285" y="191"/>
                      <a:pt x="283" y="192"/>
                      <a:pt x="282" y="193"/>
                    </a:cubicBezTo>
                    <a:cubicBezTo>
                      <a:pt x="280" y="193"/>
                      <a:pt x="278" y="193"/>
                      <a:pt x="277" y="193"/>
                    </a:cubicBezTo>
                    <a:cubicBezTo>
                      <a:pt x="276" y="193"/>
                      <a:pt x="274" y="194"/>
                      <a:pt x="274" y="194"/>
                    </a:cubicBezTo>
                    <a:cubicBezTo>
                      <a:pt x="272" y="195"/>
                      <a:pt x="269" y="194"/>
                      <a:pt x="268" y="194"/>
                    </a:cubicBezTo>
                    <a:cubicBezTo>
                      <a:pt x="266" y="194"/>
                      <a:pt x="263" y="193"/>
                      <a:pt x="262" y="194"/>
                    </a:cubicBezTo>
                    <a:cubicBezTo>
                      <a:pt x="261" y="194"/>
                      <a:pt x="259" y="195"/>
                      <a:pt x="258" y="195"/>
                    </a:cubicBezTo>
                    <a:cubicBezTo>
                      <a:pt x="258" y="196"/>
                      <a:pt x="256" y="197"/>
                      <a:pt x="256" y="197"/>
                    </a:cubicBezTo>
                    <a:cubicBezTo>
                      <a:pt x="255" y="197"/>
                      <a:pt x="253" y="198"/>
                      <a:pt x="252" y="198"/>
                    </a:cubicBezTo>
                    <a:cubicBezTo>
                      <a:pt x="252" y="199"/>
                      <a:pt x="250" y="200"/>
                      <a:pt x="249" y="200"/>
                    </a:cubicBezTo>
                    <a:cubicBezTo>
                      <a:pt x="248" y="200"/>
                      <a:pt x="246" y="200"/>
                      <a:pt x="245" y="200"/>
                    </a:cubicBezTo>
                    <a:cubicBezTo>
                      <a:pt x="244" y="199"/>
                      <a:pt x="242" y="198"/>
                      <a:pt x="241" y="198"/>
                    </a:cubicBezTo>
                    <a:cubicBezTo>
                      <a:pt x="240" y="198"/>
                      <a:pt x="239" y="197"/>
                      <a:pt x="238" y="197"/>
                    </a:cubicBezTo>
                    <a:cubicBezTo>
                      <a:pt x="238" y="197"/>
                      <a:pt x="237" y="196"/>
                      <a:pt x="237" y="195"/>
                    </a:cubicBezTo>
                    <a:cubicBezTo>
                      <a:pt x="236" y="195"/>
                      <a:pt x="236" y="194"/>
                      <a:pt x="235" y="193"/>
                    </a:cubicBezTo>
                    <a:cubicBezTo>
                      <a:pt x="234" y="192"/>
                      <a:pt x="231" y="191"/>
                      <a:pt x="229" y="190"/>
                    </a:cubicBezTo>
                    <a:cubicBezTo>
                      <a:pt x="228" y="189"/>
                      <a:pt x="225" y="188"/>
                      <a:pt x="223" y="188"/>
                    </a:cubicBezTo>
                    <a:cubicBezTo>
                      <a:pt x="222" y="188"/>
                      <a:pt x="220" y="188"/>
                      <a:pt x="219" y="188"/>
                    </a:cubicBezTo>
                    <a:cubicBezTo>
                      <a:pt x="218" y="188"/>
                      <a:pt x="216" y="189"/>
                      <a:pt x="215" y="190"/>
                    </a:cubicBezTo>
                    <a:cubicBezTo>
                      <a:pt x="214" y="190"/>
                      <a:pt x="211" y="191"/>
                      <a:pt x="210" y="192"/>
                    </a:cubicBezTo>
                    <a:cubicBezTo>
                      <a:pt x="209" y="192"/>
                      <a:pt x="208" y="193"/>
                      <a:pt x="207" y="193"/>
                    </a:cubicBezTo>
                    <a:cubicBezTo>
                      <a:pt x="205" y="193"/>
                      <a:pt x="202" y="194"/>
                      <a:pt x="200" y="194"/>
                    </a:cubicBezTo>
                    <a:cubicBezTo>
                      <a:pt x="200" y="195"/>
                      <a:pt x="198" y="194"/>
                      <a:pt x="197" y="194"/>
                    </a:cubicBezTo>
                    <a:cubicBezTo>
                      <a:pt x="197" y="195"/>
                      <a:pt x="196" y="195"/>
                      <a:pt x="195" y="195"/>
                    </a:cubicBezTo>
                    <a:cubicBezTo>
                      <a:pt x="195" y="195"/>
                      <a:pt x="194" y="194"/>
                      <a:pt x="194" y="194"/>
                    </a:cubicBezTo>
                    <a:cubicBezTo>
                      <a:pt x="193" y="194"/>
                      <a:pt x="191" y="193"/>
                      <a:pt x="191" y="193"/>
                    </a:cubicBezTo>
                    <a:cubicBezTo>
                      <a:pt x="190" y="193"/>
                      <a:pt x="188" y="192"/>
                      <a:pt x="187" y="192"/>
                    </a:cubicBezTo>
                    <a:cubicBezTo>
                      <a:pt x="186" y="191"/>
                      <a:pt x="184" y="192"/>
                      <a:pt x="183" y="191"/>
                    </a:cubicBezTo>
                    <a:cubicBezTo>
                      <a:pt x="182" y="191"/>
                      <a:pt x="181" y="190"/>
                      <a:pt x="181" y="190"/>
                    </a:cubicBezTo>
                    <a:cubicBezTo>
                      <a:pt x="180" y="189"/>
                      <a:pt x="178" y="189"/>
                      <a:pt x="177" y="189"/>
                    </a:cubicBezTo>
                    <a:cubicBezTo>
                      <a:pt x="176" y="188"/>
                      <a:pt x="173" y="188"/>
                      <a:pt x="172" y="188"/>
                    </a:cubicBezTo>
                    <a:cubicBezTo>
                      <a:pt x="171" y="187"/>
                      <a:pt x="169" y="187"/>
                      <a:pt x="168" y="186"/>
                    </a:cubicBezTo>
                    <a:cubicBezTo>
                      <a:pt x="168" y="186"/>
                      <a:pt x="167" y="185"/>
                      <a:pt x="167" y="185"/>
                    </a:cubicBezTo>
                    <a:cubicBezTo>
                      <a:pt x="167" y="184"/>
                      <a:pt x="167" y="182"/>
                      <a:pt x="167" y="181"/>
                    </a:cubicBezTo>
                    <a:cubicBezTo>
                      <a:pt x="167" y="181"/>
                      <a:pt x="167" y="179"/>
                      <a:pt x="167" y="178"/>
                    </a:cubicBezTo>
                    <a:cubicBezTo>
                      <a:pt x="167" y="177"/>
                      <a:pt x="166" y="176"/>
                      <a:pt x="166" y="175"/>
                    </a:cubicBezTo>
                    <a:cubicBezTo>
                      <a:pt x="166" y="175"/>
                      <a:pt x="164" y="174"/>
                      <a:pt x="164" y="174"/>
                    </a:cubicBezTo>
                    <a:cubicBezTo>
                      <a:pt x="164" y="174"/>
                      <a:pt x="164" y="173"/>
                      <a:pt x="164" y="173"/>
                    </a:cubicBezTo>
                    <a:cubicBezTo>
                      <a:pt x="164" y="173"/>
                      <a:pt x="164" y="172"/>
                      <a:pt x="164" y="172"/>
                    </a:cubicBezTo>
                    <a:cubicBezTo>
                      <a:pt x="165" y="171"/>
                      <a:pt x="166" y="172"/>
                      <a:pt x="166" y="172"/>
                    </a:cubicBezTo>
                    <a:cubicBezTo>
                      <a:pt x="167" y="172"/>
                      <a:pt x="167" y="171"/>
                      <a:pt x="167" y="171"/>
                    </a:cubicBezTo>
                    <a:cubicBezTo>
                      <a:pt x="168" y="170"/>
                      <a:pt x="168" y="169"/>
                      <a:pt x="168" y="168"/>
                    </a:cubicBezTo>
                    <a:cubicBezTo>
                      <a:pt x="168" y="168"/>
                      <a:pt x="168" y="167"/>
                      <a:pt x="168" y="166"/>
                    </a:cubicBezTo>
                    <a:cubicBezTo>
                      <a:pt x="167" y="166"/>
                      <a:pt x="167" y="165"/>
                      <a:pt x="166" y="165"/>
                    </a:cubicBezTo>
                    <a:cubicBezTo>
                      <a:pt x="166" y="165"/>
                      <a:pt x="165" y="166"/>
                      <a:pt x="165" y="166"/>
                    </a:cubicBezTo>
                    <a:cubicBezTo>
                      <a:pt x="165" y="166"/>
                      <a:pt x="165" y="167"/>
                      <a:pt x="165" y="168"/>
                    </a:cubicBezTo>
                    <a:cubicBezTo>
                      <a:pt x="164" y="168"/>
                      <a:pt x="163" y="169"/>
                      <a:pt x="163" y="169"/>
                    </a:cubicBezTo>
                    <a:cubicBezTo>
                      <a:pt x="162" y="170"/>
                      <a:pt x="161" y="171"/>
                      <a:pt x="161" y="171"/>
                    </a:cubicBezTo>
                    <a:cubicBezTo>
                      <a:pt x="161" y="172"/>
                      <a:pt x="161" y="174"/>
                      <a:pt x="161" y="175"/>
                    </a:cubicBezTo>
                    <a:cubicBezTo>
                      <a:pt x="161" y="175"/>
                      <a:pt x="162" y="176"/>
                      <a:pt x="163" y="176"/>
                    </a:cubicBezTo>
                    <a:cubicBezTo>
                      <a:pt x="163" y="177"/>
                      <a:pt x="163" y="178"/>
                      <a:pt x="163" y="179"/>
                    </a:cubicBezTo>
                    <a:cubicBezTo>
                      <a:pt x="163" y="179"/>
                      <a:pt x="162" y="181"/>
                      <a:pt x="162" y="181"/>
                    </a:cubicBezTo>
                    <a:cubicBezTo>
                      <a:pt x="161" y="182"/>
                      <a:pt x="158" y="182"/>
                      <a:pt x="157" y="182"/>
                    </a:cubicBezTo>
                    <a:cubicBezTo>
                      <a:pt x="156" y="182"/>
                      <a:pt x="153" y="182"/>
                      <a:pt x="152" y="182"/>
                    </a:cubicBezTo>
                    <a:cubicBezTo>
                      <a:pt x="151" y="182"/>
                      <a:pt x="149" y="182"/>
                      <a:pt x="148" y="181"/>
                    </a:cubicBezTo>
                    <a:cubicBezTo>
                      <a:pt x="147" y="181"/>
                      <a:pt x="146" y="181"/>
                      <a:pt x="146" y="180"/>
                    </a:cubicBezTo>
                    <a:cubicBezTo>
                      <a:pt x="145" y="180"/>
                      <a:pt x="145" y="180"/>
                      <a:pt x="145" y="179"/>
                    </a:cubicBezTo>
                    <a:cubicBezTo>
                      <a:pt x="144" y="179"/>
                      <a:pt x="143" y="179"/>
                      <a:pt x="143" y="179"/>
                    </a:cubicBezTo>
                    <a:cubicBezTo>
                      <a:pt x="142" y="179"/>
                      <a:pt x="140" y="179"/>
                      <a:pt x="139" y="179"/>
                    </a:cubicBezTo>
                    <a:cubicBezTo>
                      <a:pt x="138" y="179"/>
                      <a:pt x="137" y="180"/>
                      <a:pt x="137" y="179"/>
                    </a:cubicBezTo>
                    <a:cubicBezTo>
                      <a:pt x="136" y="179"/>
                      <a:pt x="135" y="178"/>
                      <a:pt x="135" y="178"/>
                    </a:cubicBezTo>
                    <a:cubicBezTo>
                      <a:pt x="135" y="177"/>
                      <a:pt x="137" y="178"/>
                      <a:pt x="137" y="178"/>
                    </a:cubicBezTo>
                    <a:cubicBezTo>
                      <a:pt x="138" y="178"/>
                      <a:pt x="138" y="178"/>
                      <a:pt x="139" y="177"/>
                    </a:cubicBezTo>
                    <a:cubicBezTo>
                      <a:pt x="139" y="177"/>
                      <a:pt x="140" y="177"/>
                      <a:pt x="140" y="176"/>
                    </a:cubicBezTo>
                    <a:cubicBezTo>
                      <a:pt x="140" y="175"/>
                      <a:pt x="140" y="174"/>
                      <a:pt x="140" y="174"/>
                    </a:cubicBezTo>
                    <a:cubicBezTo>
                      <a:pt x="140" y="173"/>
                      <a:pt x="141" y="173"/>
                      <a:pt x="141" y="173"/>
                    </a:cubicBezTo>
                    <a:cubicBezTo>
                      <a:pt x="142" y="173"/>
                      <a:pt x="142" y="172"/>
                      <a:pt x="141" y="171"/>
                    </a:cubicBezTo>
                    <a:cubicBezTo>
                      <a:pt x="141" y="171"/>
                      <a:pt x="141" y="170"/>
                      <a:pt x="140" y="169"/>
                    </a:cubicBezTo>
                    <a:cubicBezTo>
                      <a:pt x="140" y="169"/>
                      <a:pt x="138" y="169"/>
                      <a:pt x="138" y="170"/>
                    </a:cubicBezTo>
                    <a:cubicBezTo>
                      <a:pt x="138" y="170"/>
                      <a:pt x="138" y="171"/>
                      <a:pt x="138" y="172"/>
                    </a:cubicBezTo>
                    <a:cubicBezTo>
                      <a:pt x="138" y="172"/>
                      <a:pt x="138" y="173"/>
                      <a:pt x="138" y="174"/>
                    </a:cubicBezTo>
                    <a:cubicBezTo>
                      <a:pt x="137" y="175"/>
                      <a:pt x="136" y="176"/>
                      <a:pt x="136" y="176"/>
                    </a:cubicBezTo>
                    <a:cubicBezTo>
                      <a:pt x="135" y="176"/>
                      <a:pt x="135" y="175"/>
                      <a:pt x="135" y="175"/>
                    </a:cubicBezTo>
                    <a:cubicBezTo>
                      <a:pt x="134" y="175"/>
                      <a:pt x="134" y="174"/>
                      <a:pt x="133" y="173"/>
                    </a:cubicBezTo>
                    <a:cubicBezTo>
                      <a:pt x="133" y="173"/>
                      <a:pt x="133" y="172"/>
                      <a:pt x="133" y="171"/>
                    </a:cubicBezTo>
                    <a:cubicBezTo>
                      <a:pt x="133" y="171"/>
                      <a:pt x="132" y="170"/>
                      <a:pt x="132" y="170"/>
                    </a:cubicBezTo>
                    <a:cubicBezTo>
                      <a:pt x="132" y="170"/>
                      <a:pt x="131" y="170"/>
                      <a:pt x="130" y="170"/>
                    </a:cubicBezTo>
                    <a:cubicBezTo>
                      <a:pt x="130" y="171"/>
                      <a:pt x="129" y="173"/>
                      <a:pt x="129" y="173"/>
                    </a:cubicBezTo>
                    <a:cubicBezTo>
                      <a:pt x="129" y="174"/>
                      <a:pt x="129" y="175"/>
                      <a:pt x="129" y="176"/>
                    </a:cubicBezTo>
                    <a:cubicBezTo>
                      <a:pt x="128" y="176"/>
                      <a:pt x="128" y="178"/>
                      <a:pt x="127" y="178"/>
                    </a:cubicBezTo>
                    <a:cubicBezTo>
                      <a:pt x="127" y="179"/>
                      <a:pt x="126" y="180"/>
                      <a:pt x="125" y="181"/>
                    </a:cubicBezTo>
                    <a:cubicBezTo>
                      <a:pt x="125" y="181"/>
                      <a:pt x="123" y="181"/>
                      <a:pt x="122" y="182"/>
                    </a:cubicBezTo>
                    <a:cubicBezTo>
                      <a:pt x="122" y="182"/>
                      <a:pt x="120" y="182"/>
                      <a:pt x="120" y="182"/>
                    </a:cubicBezTo>
                    <a:cubicBezTo>
                      <a:pt x="119" y="183"/>
                      <a:pt x="118" y="185"/>
                      <a:pt x="118" y="185"/>
                    </a:cubicBezTo>
                    <a:cubicBezTo>
                      <a:pt x="117" y="186"/>
                      <a:pt x="115" y="186"/>
                      <a:pt x="115" y="187"/>
                    </a:cubicBezTo>
                    <a:cubicBezTo>
                      <a:pt x="114" y="188"/>
                      <a:pt x="114" y="190"/>
                      <a:pt x="115" y="191"/>
                    </a:cubicBezTo>
                    <a:cubicBezTo>
                      <a:pt x="115" y="192"/>
                      <a:pt x="115" y="194"/>
                      <a:pt x="115" y="195"/>
                    </a:cubicBezTo>
                    <a:cubicBezTo>
                      <a:pt x="115" y="195"/>
                      <a:pt x="115" y="197"/>
                      <a:pt x="114" y="198"/>
                    </a:cubicBezTo>
                    <a:cubicBezTo>
                      <a:pt x="114" y="198"/>
                      <a:pt x="112" y="197"/>
                      <a:pt x="112" y="197"/>
                    </a:cubicBezTo>
                    <a:cubicBezTo>
                      <a:pt x="111" y="196"/>
                      <a:pt x="110" y="195"/>
                      <a:pt x="109" y="195"/>
                    </a:cubicBezTo>
                    <a:cubicBezTo>
                      <a:pt x="108" y="195"/>
                      <a:pt x="105" y="195"/>
                      <a:pt x="104" y="195"/>
                    </a:cubicBezTo>
                    <a:cubicBezTo>
                      <a:pt x="102" y="195"/>
                      <a:pt x="98" y="195"/>
                      <a:pt x="96" y="195"/>
                    </a:cubicBezTo>
                    <a:cubicBezTo>
                      <a:pt x="94" y="196"/>
                      <a:pt x="92" y="197"/>
                      <a:pt x="90" y="197"/>
                    </a:cubicBezTo>
                    <a:cubicBezTo>
                      <a:pt x="89" y="198"/>
                      <a:pt x="86" y="199"/>
                      <a:pt x="85" y="200"/>
                    </a:cubicBezTo>
                    <a:cubicBezTo>
                      <a:pt x="84" y="201"/>
                      <a:pt x="82" y="202"/>
                      <a:pt x="80" y="202"/>
                    </a:cubicBezTo>
                    <a:cubicBezTo>
                      <a:pt x="80" y="202"/>
                      <a:pt x="78" y="202"/>
                      <a:pt x="77" y="203"/>
                    </a:cubicBezTo>
                    <a:cubicBezTo>
                      <a:pt x="77" y="203"/>
                      <a:pt x="75" y="203"/>
                      <a:pt x="74" y="203"/>
                    </a:cubicBezTo>
                    <a:cubicBezTo>
                      <a:pt x="74" y="203"/>
                      <a:pt x="73" y="205"/>
                      <a:pt x="72" y="205"/>
                    </a:cubicBezTo>
                    <a:cubicBezTo>
                      <a:pt x="72" y="206"/>
                      <a:pt x="70" y="205"/>
                      <a:pt x="69" y="205"/>
                    </a:cubicBezTo>
                    <a:cubicBezTo>
                      <a:pt x="69" y="205"/>
                      <a:pt x="68" y="204"/>
                      <a:pt x="68" y="204"/>
                    </a:cubicBezTo>
                    <a:cubicBezTo>
                      <a:pt x="67" y="203"/>
                      <a:pt x="65" y="203"/>
                      <a:pt x="64" y="204"/>
                    </a:cubicBezTo>
                    <a:cubicBezTo>
                      <a:pt x="63" y="204"/>
                      <a:pt x="61" y="205"/>
                      <a:pt x="60" y="205"/>
                    </a:cubicBezTo>
                    <a:cubicBezTo>
                      <a:pt x="59" y="205"/>
                      <a:pt x="57" y="205"/>
                      <a:pt x="56" y="205"/>
                    </a:cubicBezTo>
                    <a:cubicBezTo>
                      <a:pt x="55" y="206"/>
                      <a:pt x="53" y="207"/>
                      <a:pt x="52" y="208"/>
                    </a:cubicBezTo>
                    <a:cubicBezTo>
                      <a:pt x="51" y="208"/>
                      <a:pt x="50" y="208"/>
                      <a:pt x="50" y="208"/>
                    </a:cubicBezTo>
                    <a:cubicBezTo>
                      <a:pt x="49" y="208"/>
                      <a:pt x="48" y="210"/>
                      <a:pt x="47" y="210"/>
                    </a:cubicBezTo>
                    <a:cubicBezTo>
                      <a:pt x="47" y="211"/>
                      <a:pt x="46" y="213"/>
                      <a:pt x="45" y="213"/>
                    </a:cubicBezTo>
                    <a:cubicBezTo>
                      <a:pt x="45" y="214"/>
                      <a:pt x="44" y="214"/>
                      <a:pt x="43" y="214"/>
                    </a:cubicBezTo>
                    <a:cubicBezTo>
                      <a:pt x="43" y="214"/>
                      <a:pt x="42" y="213"/>
                      <a:pt x="42" y="213"/>
                    </a:cubicBezTo>
                    <a:cubicBezTo>
                      <a:pt x="42" y="212"/>
                      <a:pt x="40" y="213"/>
                      <a:pt x="40" y="213"/>
                    </a:cubicBezTo>
                    <a:cubicBezTo>
                      <a:pt x="39" y="213"/>
                      <a:pt x="39" y="214"/>
                      <a:pt x="38" y="214"/>
                    </a:cubicBezTo>
                    <a:cubicBezTo>
                      <a:pt x="38" y="215"/>
                      <a:pt x="37" y="214"/>
                      <a:pt x="36" y="214"/>
                    </a:cubicBezTo>
                    <a:cubicBezTo>
                      <a:pt x="36" y="215"/>
                      <a:pt x="35" y="215"/>
                      <a:pt x="34" y="215"/>
                    </a:cubicBezTo>
                    <a:cubicBezTo>
                      <a:pt x="34" y="216"/>
                      <a:pt x="34" y="218"/>
                      <a:pt x="33" y="218"/>
                    </a:cubicBezTo>
                    <a:cubicBezTo>
                      <a:pt x="33" y="219"/>
                      <a:pt x="31" y="220"/>
                      <a:pt x="31" y="220"/>
                    </a:cubicBezTo>
                    <a:cubicBezTo>
                      <a:pt x="30" y="221"/>
                      <a:pt x="30" y="223"/>
                      <a:pt x="30" y="223"/>
                    </a:cubicBezTo>
                    <a:cubicBezTo>
                      <a:pt x="29" y="224"/>
                      <a:pt x="27" y="223"/>
                      <a:pt x="27" y="224"/>
                    </a:cubicBezTo>
                    <a:cubicBezTo>
                      <a:pt x="26" y="224"/>
                      <a:pt x="25" y="224"/>
                      <a:pt x="24" y="225"/>
                    </a:cubicBezTo>
                    <a:cubicBezTo>
                      <a:pt x="24" y="225"/>
                      <a:pt x="22" y="226"/>
                      <a:pt x="22" y="227"/>
                    </a:cubicBezTo>
                    <a:cubicBezTo>
                      <a:pt x="22" y="227"/>
                      <a:pt x="21" y="229"/>
                      <a:pt x="22" y="229"/>
                    </a:cubicBezTo>
                    <a:cubicBezTo>
                      <a:pt x="22" y="229"/>
                      <a:pt x="23" y="229"/>
                      <a:pt x="24" y="229"/>
                    </a:cubicBezTo>
                    <a:cubicBezTo>
                      <a:pt x="24" y="230"/>
                      <a:pt x="23" y="231"/>
                      <a:pt x="23" y="231"/>
                    </a:cubicBezTo>
                    <a:cubicBezTo>
                      <a:pt x="22" y="231"/>
                      <a:pt x="21" y="231"/>
                      <a:pt x="21" y="231"/>
                    </a:cubicBezTo>
                    <a:cubicBezTo>
                      <a:pt x="20" y="231"/>
                      <a:pt x="18" y="232"/>
                      <a:pt x="17" y="232"/>
                    </a:cubicBezTo>
                    <a:cubicBezTo>
                      <a:pt x="17" y="231"/>
                      <a:pt x="16" y="230"/>
                      <a:pt x="15" y="230"/>
                    </a:cubicBezTo>
                    <a:cubicBezTo>
                      <a:pt x="15" y="229"/>
                      <a:pt x="15" y="228"/>
                      <a:pt x="15" y="228"/>
                    </a:cubicBezTo>
                    <a:cubicBezTo>
                      <a:pt x="15" y="227"/>
                      <a:pt x="14" y="227"/>
                      <a:pt x="14" y="226"/>
                    </a:cubicBezTo>
                    <a:cubicBezTo>
                      <a:pt x="14" y="226"/>
                      <a:pt x="14" y="225"/>
                      <a:pt x="13" y="225"/>
                    </a:cubicBezTo>
                    <a:cubicBezTo>
                      <a:pt x="13" y="224"/>
                      <a:pt x="11" y="224"/>
                      <a:pt x="11" y="224"/>
                    </a:cubicBezTo>
                    <a:cubicBezTo>
                      <a:pt x="10" y="223"/>
                      <a:pt x="10" y="222"/>
                      <a:pt x="10" y="222"/>
                    </a:cubicBezTo>
                    <a:cubicBezTo>
                      <a:pt x="9" y="221"/>
                      <a:pt x="8" y="221"/>
                      <a:pt x="7" y="221"/>
                    </a:cubicBezTo>
                    <a:cubicBezTo>
                      <a:pt x="6" y="221"/>
                      <a:pt x="5" y="221"/>
                      <a:pt x="4" y="222"/>
                    </a:cubicBezTo>
                    <a:cubicBezTo>
                      <a:pt x="4" y="222"/>
                      <a:pt x="3" y="223"/>
                      <a:pt x="2" y="223"/>
                    </a:cubicBezTo>
                    <a:cubicBezTo>
                      <a:pt x="2" y="223"/>
                      <a:pt x="1" y="224"/>
                      <a:pt x="0" y="223"/>
                    </a:cubicBezTo>
                    <a:cubicBezTo>
                      <a:pt x="0" y="223"/>
                      <a:pt x="0" y="222"/>
                      <a:pt x="0" y="222"/>
                    </a:cubicBezTo>
                    <a:cubicBezTo>
                      <a:pt x="0" y="221"/>
                      <a:pt x="1" y="220"/>
                      <a:pt x="1" y="220"/>
                    </a:cubicBezTo>
                    <a:cubicBezTo>
                      <a:pt x="2" y="219"/>
                      <a:pt x="2" y="218"/>
                      <a:pt x="3" y="217"/>
                    </a:cubicBezTo>
                    <a:cubicBezTo>
                      <a:pt x="3" y="216"/>
                      <a:pt x="4" y="215"/>
                      <a:pt x="5" y="215"/>
                    </a:cubicBezTo>
                    <a:cubicBezTo>
                      <a:pt x="5" y="214"/>
                      <a:pt x="6" y="213"/>
                      <a:pt x="5" y="213"/>
                    </a:cubicBezTo>
                    <a:cubicBezTo>
                      <a:pt x="5" y="212"/>
                      <a:pt x="4" y="212"/>
                      <a:pt x="4" y="212"/>
                    </a:cubicBezTo>
                    <a:cubicBezTo>
                      <a:pt x="4" y="211"/>
                      <a:pt x="5" y="210"/>
                      <a:pt x="5" y="209"/>
                    </a:cubicBezTo>
                    <a:cubicBezTo>
                      <a:pt x="6" y="209"/>
                      <a:pt x="7" y="208"/>
                      <a:pt x="7" y="208"/>
                    </a:cubicBezTo>
                    <a:cubicBezTo>
                      <a:pt x="8" y="207"/>
                      <a:pt x="8" y="205"/>
                      <a:pt x="9" y="205"/>
                    </a:cubicBezTo>
                    <a:cubicBezTo>
                      <a:pt x="9" y="204"/>
                      <a:pt x="11" y="204"/>
                      <a:pt x="11" y="203"/>
                    </a:cubicBezTo>
                    <a:cubicBezTo>
                      <a:pt x="12" y="202"/>
                      <a:pt x="12" y="201"/>
                      <a:pt x="12" y="200"/>
                    </a:cubicBezTo>
                    <a:cubicBezTo>
                      <a:pt x="12" y="199"/>
                      <a:pt x="11" y="197"/>
                      <a:pt x="12" y="196"/>
                    </a:cubicBezTo>
                    <a:cubicBezTo>
                      <a:pt x="12" y="196"/>
                      <a:pt x="12" y="194"/>
                      <a:pt x="13" y="193"/>
                    </a:cubicBezTo>
                    <a:cubicBezTo>
                      <a:pt x="13" y="193"/>
                      <a:pt x="13" y="192"/>
                      <a:pt x="14" y="191"/>
                    </a:cubicBezTo>
                    <a:cubicBezTo>
                      <a:pt x="15" y="191"/>
                      <a:pt x="16" y="190"/>
                      <a:pt x="17" y="190"/>
                    </a:cubicBezTo>
                    <a:cubicBezTo>
                      <a:pt x="17" y="189"/>
                      <a:pt x="18" y="188"/>
                      <a:pt x="18" y="187"/>
                    </a:cubicBezTo>
                    <a:cubicBezTo>
                      <a:pt x="18" y="187"/>
                      <a:pt x="18" y="185"/>
                      <a:pt x="19" y="185"/>
                    </a:cubicBezTo>
                    <a:cubicBezTo>
                      <a:pt x="19" y="184"/>
                      <a:pt x="20" y="183"/>
                      <a:pt x="21" y="182"/>
                    </a:cubicBezTo>
                    <a:cubicBezTo>
                      <a:pt x="22" y="181"/>
                      <a:pt x="23" y="180"/>
                      <a:pt x="23" y="179"/>
                    </a:cubicBezTo>
                    <a:cubicBezTo>
                      <a:pt x="24" y="178"/>
                      <a:pt x="24" y="177"/>
                      <a:pt x="25" y="176"/>
                    </a:cubicBezTo>
                    <a:cubicBezTo>
                      <a:pt x="25" y="175"/>
                      <a:pt x="26" y="172"/>
                      <a:pt x="26" y="171"/>
                    </a:cubicBezTo>
                    <a:cubicBezTo>
                      <a:pt x="27" y="170"/>
                      <a:pt x="28" y="168"/>
                      <a:pt x="29" y="167"/>
                    </a:cubicBezTo>
                    <a:cubicBezTo>
                      <a:pt x="30" y="166"/>
                      <a:pt x="31" y="164"/>
                      <a:pt x="32" y="163"/>
                    </a:cubicBezTo>
                    <a:cubicBezTo>
                      <a:pt x="32" y="162"/>
                      <a:pt x="32" y="160"/>
                      <a:pt x="32" y="159"/>
                    </a:cubicBezTo>
                    <a:cubicBezTo>
                      <a:pt x="32" y="158"/>
                      <a:pt x="30" y="157"/>
                      <a:pt x="30" y="156"/>
                    </a:cubicBezTo>
                    <a:cubicBezTo>
                      <a:pt x="30" y="155"/>
                      <a:pt x="29" y="154"/>
                      <a:pt x="29" y="153"/>
                    </a:cubicBezTo>
                    <a:cubicBezTo>
                      <a:pt x="29" y="152"/>
                      <a:pt x="29" y="150"/>
                      <a:pt x="29" y="150"/>
                    </a:cubicBezTo>
                    <a:cubicBezTo>
                      <a:pt x="29" y="149"/>
                      <a:pt x="27" y="150"/>
                      <a:pt x="26" y="149"/>
                    </a:cubicBezTo>
                    <a:cubicBezTo>
                      <a:pt x="26" y="149"/>
                      <a:pt x="25" y="147"/>
                      <a:pt x="25" y="146"/>
                    </a:cubicBezTo>
                    <a:cubicBezTo>
                      <a:pt x="26" y="146"/>
                      <a:pt x="27" y="146"/>
                      <a:pt x="27" y="146"/>
                    </a:cubicBezTo>
                    <a:cubicBezTo>
                      <a:pt x="28" y="146"/>
                      <a:pt x="29" y="145"/>
                      <a:pt x="30" y="145"/>
                    </a:cubicBezTo>
                    <a:cubicBezTo>
                      <a:pt x="30" y="145"/>
                      <a:pt x="32" y="145"/>
                      <a:pt x="32" y="145"/>
                    </a:cubicBezTo>
                    <a:cubicBezTo>
                      <a:pt x="33" y="144"/>
                      <a:pt x="35" y="143"/>
                      <a:pt x="35" y="142"/>
                    </a:cubicBezTo>
                    <a:cubicBezTo>
                      <a:pt x="36" y="140"/>
                      <a:pt x="38" y="137"/>
                      <a:pt x="39" y="135"/>
                    </a:cubicBezTo>
                    <a:cubicBezTo>
                      <a:pt x="39" y="135"/>
                      <a:pt x="40" y="133"/>
                      <a:pt x="41" y="133"/>
                    </a:cubicBezTo>
                    <a:cubicBezTo>
                      <a:pt x="41" y="132"/>
                      <a:pt x="41" y="130"/>
                      <a:pt x="41" y="129"/>
                    </a:cubicBezTo>
                    <a:cubicBezTo>
                      <a:pt x="42" y="128"/>
                      <a:pt x="43" y="126"/>
                      <a:pt x="44" y="125"/>
                    </a:cubicBezTo>
                    <a:cubicBezTo>
                      <a:pt x="44" y="125"/>
                      <a:pt x="45" y="123"/>
                      <a:pt x="45" y="122"/>
                    </a:cubicBezTo>
                    <a:cubicBezTo>
                      <a:pt x="45" y="121"/>
                      <a:pt x="45" y="119"/>
                      <a:pt x="46" y="117"/>
                    </a:cubicBezTo>
                    <a:cubicBezTo>
                      <a:pt x="46" y="117"/>
                      <a:pt x="46" y="115"/>
                      <a:pt x="46" y="114"/>
                    </a:cubicBezTo>
                    <a:cubicBezTo>
                      <a:pt x="46" y="114"/>
                      <a:pt x="47" y="113"/>
                      <a:pt x="47" y="113"/>
                    </a:cubicBezTo>
                    <a:cubicBezTo>
                      <a:pt x="47" y="112"/>
                      <a:pt x="46" y="111"/>
                      <a:pt x="45" y="111"/>
                    </a:cubicBezTo>
                    <a:cubicBezTo>
                      <a:pt x="45" y="110"/>
                      <a:pt x="46" y="107"/>
                      <a:pt x="46" y="106"/>
                    </a:cubicBezTo>
                    <a:cubicBezTo>
                      <a:pt x="46" y="105"/>
                      <a:pt x="45" y="103"/>
                      <a:pt x="45" y="103"/>
                    </a:cubicBezTo>
                    <a:cubicBezTo>
                      <a:pt x="44" y="102"/>
                      <a:pt x="42" y="102"/>
                      <a:pt x="42" y="101"/>
                    </a:cubicBezTo>
                    <a:cubicBezTo>
                      <a:pt x="41" y="100"/>
                      <a:pt x="42" y="99"/>
                      <a:pt x="42" y="98"/>
                    </a:cubicBezTo>
                    <a:cubicBezTo>
                      <a:pt x="42" y="98"/>
                      <a:pt x="42" y="97"/>
                      <a:pt x="43" y="97"/>
                    </a:cubicBezTo>
                    <a:cubicBezTo>
                      <a:pt x="43" y="97"/>
                      <a:pt x="43" y="96"/>
                      <a:pt x="42" y="95"/>
                    </a:cubicBezTo>
                    <a:cubicBezTo>
                      <a:pt x="42" y="95"/>
                      <a:pt x="41" y="95"/>
                      <a:pt x="41" y="94"/>
                    </a:cubicBezTo>
                    <a:cubicBezTo>
                      <a:pt x="41" y="94"/>
                      <a:pt x="42" y="92"/>
                      <a:pt x="42" y="91"/>
                    </a:cubicBezTo>
                    <a:cubicBezTo>
                      <a:pt x="43" y="91"/>
                      <a:pt x="44" y="90"/>
                      <a:pt x="44" y="90"/>
                    </a:cubicBezTo>
                    <a:cubicBezTo>
                      <a:pt x="45" y="89"/>
                      <a:pt x="46" y="88"/>
                      <a:pt x="47" y="87"/>
                    </a:cubicBezTo>
                    <a:cubicBezTo>
                      <a:pt x="47" y="86"/>
                      <a:pt x="49" y="84"/>
                      <a:pt x="49" y="84"/>
                    </a:cubicBezTo>
                    <a:cubicBezTo>
                      <a:pt x="49" y="83"/>
                      <a:pt x="50" y="82"/>
                      <a:pt x="50" y="81"/>
                    </a:cubicBezTo>
                    <a:cubicBezTo>
                      <a:pt x="50" y="80"/>
                      <a:pt x="51" y="78"/>
                      <a:pt x="52" y="78"/>
                    </a:cubicBezTo>
                    <a:cubicBezTo>
                      <a:pt x="52" y="77"/>
                      <a:pt x="53" y="76"/>
                      <a:pt x="54" y="75"/>
                    </a:cubicBezTo>
                    <a:cubicBezTo>
                      <a:pt x="54" y="74"/>
                      <a:pt x="54" y="72"/>
                      <a:pt x="54" y="71"/>
                    </a:cubicBezTo>
                    <a:cubicBezTo>
                      <a:pt x="55" y="70"/>
                      <a:pt x="56" y="68"/>
                      <a:pt x="56" y="68"/>
                    </a:cubicBezTo>
                    <a:cubicBezTo>
                      <a:pt x="57" y="66"/>
                      <a:pt x="59" y="64"/>
                      <a:pt x="59" y="63"/>
                    </a:cubicBezTo>
                    <a:cubicBezTo>
                      <a:pt x="60" y="62"/>
                      <a:pt x="61" y="60"/>
                      <a:pt x="61" y="59"/>
                    </a:cubicBezTo>
                    <a:cubicBezTo>
                      <a:pt x="62" y="58"/>
                      <a:pt x="63" y="56"/>
                      <a:pt x="64" y="55"/>
                    </a:cubicBezTo>
                    <a:cubicBezTo>
                      <a:pt x="64" y="54"/>
                      <a:pt x="64" y="52"/>
                      <a:pt x="65" y="51"/>
                    </a:cubicBezTo>
                    <a:cubicBezTo>
                      <a:pt x="65" y="51"/>
                      <a:pt x="66" y="50"/>
                      <a:pt x="66" y="49"/>
                    </a:cubicBezTo>
                    <a:cubicBezTo>
                      <a:pt x="66" y="49"/>
                      <a:pt x="66" y="49"/>
                      <a:pt x="66" y="49"/>
                    </a:cubicBezTo>
                    <a:cubicBezTo>
                      <a:pt x="68" y="48"/>
                      <a:pt x="69" y="48"/>
                      <a:pt x="70" y="47"/>
                    </a:cubicBezTo>
                    <a:cubicBezTo>
                      <a:pt x="71" y="46"/>
                      <a:pt x="72" y="45"/>
                      <a:pt x="73" y="44"/>
                    </a:cubicBezTo>
                    <a:cubicBezTo>
                      <a:pt x="74" y="44"/>
                      <a:pt x="77" y="43"/>
                      <a:pt x="78" y="43"/>
                    </a:cubicBezTo>
                    <a:cubicBezTo>
                      <a:pt x="79" y="43"/>
                      <a:pt x="80" y="44"/>
                      <a:pt x="81" y="44"/>
                    </a:cubicBezTo>
                    <a:cubicBezTo>
                      <a:pt x="83" y="44"/>
                      <a:pt x="86" y="45"/>
                      <a:pt x="88" y="46"/>
                    </a:cubicBezTo>
                    <a:cubicBezTo>
                      <a:pt x="89" y="46"/>
                      <a:pt x="90" y="48"/>
                      <a:pt x="91" y="49"/>
                    </a:cubicBezTo>
                    <a:cubicBezTo>
                      <a:pt x="91" y="50"/>
                      <a:pt x="91" y="52"/>
                      <a:pt x="92" y="53"/>
                    </a:cubicBezTo>
                    <a:cubicBezTo>
                      <a:pt x="92" y="55"/>
                      <a:pt x="95" y="57"/>
                      <a:pt x="97" y="58"/>
                    </a:cubicBezTo>
                    <a:cubicBezTo>
                      <a:pt x="98" y="58"/>
                      <a:pt x="100" y="59"/>
                      <a:pt x="101" y="60"/>
                    </a:cubicBezTo>
                    <a:cubicBezTo>
                      <a:pt x="102" y="60"/>
                      <a:pt x="104" y="60"/>
                      <a:pt x="105" y="60"/>
                    </a:cubicBezTo>
                    <a:cubicBezTo>
                      <a:pt x="107" y="60"/>
                      <a:pt x="110" y="58"/>
                      <a:pt x="112" y="58"/>
                    </a:cubicBezTo>
                    <a:cubicBezTo>
                      <a:pt x="113" y="58"/>
                      <a:pt x="115" y="58"/>
                      <a:pt x="117" y="58"/>
                    </a:cubicBezTo>
                    <a:cubicBezTo>
                      <a:pt x="118" y="59"/>
                      <a:pt x="120" y="60"/>
                      <a:pt x="121" y="60"/>
                    </a:cubicBezTo>
                    <a:cubicBezTo>
                      <a:pt x="122" y="61"/>
                      <a:pt x="124" y="62"/>
                      <a:pt x="126" y="63"/>
                    </a:cubicBezTo>
                    <a:cubicBezTo>
                      <a:pt x="126" y="63"/>
                      <a:pt x="128" y="65"/>
                      <a:pt x="129" y="66"/>
                    </a:cubicBezTo>
                    <a:cubicBezTo>
                      <a:pt x="129" y="66"/>
                      <a:pt x="131" y="66"/>
                      <a:pt x="131" y="66"/>
                    </a:cubicBezTo>
                    <a:cubicBezTo>
                      <a:pt x="133" y="65"/>
                      <a:pt x="133" y="62"/>
                      <a:pt x="134" y="61"/>
                    </a:cubicBezTo>
                    <a:cubicBezTo>
                      <a:pt x="135" y="60"/>
                      <a:pt x="137" y="58"/>
                      <a:pt x="138" y="57"/>
                    </a:cubicBezTo>
                    <a:cubicBezTo>
                      <a:pt x="139" y="56"/>
                      <a:pt x="144" y="55"/>
                      <a:pt x="146" y="54"/>
                    </a:cubicBezTo>
                    <a:cubicBezTo>
                      <a:pt x="147" y="54"/>
                      <a:pt x="150" y="54"/>
                      <a:pt x="151" y="55"/>
                    </a:cubicBezTo>
                    <a:cubicBezTo>
                      <a:pt x="152" y="55"/>
                      <a:pt x="154" y="56"/>
                      <a:pt x="155" y="56"/>
                    </a:cubicBezTo>
                    <a:cubicBezTo>
                      <a:pt x="156" y="57"/>
                      <a:pt x="159" y="58"/>
                      <a:pt x="160" y="59"/>
                    </a:cubicBezTo>
                    <a:cubicBezTo>
                      <a:pt x="161" y="60"/>
                      <a:pt x="163" y="64"/>
                      <a:pt x="165" y="65"/>
                    </a:cubicBezTo>
                    <a:cubicBezTo>
                      <a:pt x="166" y="65"/>
                      <a:pt x="168" y="66"/>
                      <a:pt x="169" y="66"/>
                    </a:cubicBezTo>
                    <a:cubicBezTo>
                      <a:pt x="171" y="67"/>
                      <a:pt x="174" y="66"/>
                      <a:pt x="175" y="66"/>
                    </a:cubicBezTo>
                    <a:cubicBezTo>
                      <a:pt x="176" y="66"/>
                      <a:pt x="179" y="66"/>
                      <a:pt x="180" y="66"/>
                    </a:cubicBezTo>
                    <a:cubicBezTo>
                      <a:pt x="181" y="66"/>
                      <a:pt x="183" y="66"/>
                      <a:pt x="185" y="67"/>
                    </a:cubicBezTo>
                    <a:cubicBezTo>
                      <a:pt x="186" y="67"/>
                      <a:pt x="188" y="69"/>
                      <a:pt x="189" y="69"/>
                    </a:cubicBezTo>
                    <a:cubicBezTo>
                      <a:pt x="190" y="69"/>
                      <a:pt x="192" y="68"/>
                      <a:pt x="193" y="68"/>
                    </a:cubicBezTo>
                    <a:cubicBezTo>
                      <a:pt x="194" y="67"/>
                      <a:pt x="195" y="65"/>
                      <a:pt x="196" y="65"/>
                    </a:cubicBezTo>
                    <a:cubicBezTo>
                      <a:pt x="197" y="64"/>
                      <a:pt x="201" y="65"/>
                      <a:pt x="202" y="65"/>
                    </a:cubicBezTo>
                    <a:cubicBezTo>
                      <a:pt x="203" y="65"/>
                      <a:pt x="204" y="64"/>
                      <a:pt x="204" y="63"/>
                    </a:cubicBezTo>
                    <a:cubicBezTo>
                      <a:pt x="205" y="62"/>
                      <a:pt x="206" y="60"/>
                      <a:pt x="207" y="59"/>
                    </a:cubicBezTo>
                    <a:cubicBezTo>
                      <a:pt x="207" y="57"/>
                      <a:pt x="206" y="54"/>
                      <a:pt x="207" y="53"/>
                    </a:cubicBezTo>
                    <a:cubicBezTo>
                      <a:pt x="207" y="52"/>
                      <a:pt x="208" y="50"/>
                      <a:pt x="208" y="50"/>
                    </a:cubicBezTo>
                    <a:cubicBezTo>
                      <a:pt x="209" y="49"/>
                      <a:pt x="211" y="46"/>
                      <a:pt x="212" y="46"/>
                    </a:cubicBezTo>
                    <a:cubicBezTo>
                      <a:pt x="214" y="45"/>
                      <a:pt x="217" y="45"/>
                      <a:pt x="219" y="45"/>
                    </a:cubicBezTo>
                    <a:cubicBezTo>
                      <a:pt x="221" y="45"/>
                      <a:pt x="224" y="45"/>
                      <a:pt x="225" y="45"/>
                    </a:cubicBezTo>
                    <a:cubicBezTo>
                      <a:pt x="227" y="45"/>
                      <a:pt x="231" y="47"/>
                      <a:pt x="234" y="47"/>
                    </a:cubicBezTo>
                    <a:cubicBezTo>
                      <a:pt x="235" y="47"/>
                      <a:pt x="238" y="47"/>
                      <a:pt x="239" y="46"/>
                    </a:cubicBezTo>
                    <a:cubicBezTo>
                      <a:pt x="240" y="46"/>
                      <a:pt x="241" y="44"/>
                      <a:pt x="242" y="43"/>
                    </a:cubicBezTo>
                    <a:cubicBezTo>
                      <a:pt x="243" y="43"/>
                      <a:pt x="244" y="42"/>
                      <a:pt x="245" y="42"/>
                    </a:cubicBezTo>
                    <a:cubicBezTo>
                      <a:pt x="247" y="42"/>
                      <a:pt x="250" y="44"/>
                      <a:pt x="251" y="45"/>
                    </a:cubicBezTo>
                    <a:cubicBezTo>
                      <a:pt x="252" y="47"/>
                      <a:pt x="252" y="51"/>
                      <a:pt x="252" y="53"/>
                    </a:cubicBezTo>
                    <a:cubicBezTo>
                      <a:pt x="252" y="54"/>
                      <a:pt x="252" y="56"/>
                      <a:pt x="252" y="58"/>
                    </a:cubicBezTo>
                    <a:cubicBezTo>
                      <a:pt x="252" y="59"/>
                      <a:pt x="253" y="60"/>
                      <a:pt x="254" y="61"/>
                    </a:cubicBezTo>
                    <a:cubicBezTo>
                      <a:pt x="255" y="62"/>
                      <a:pt x="258" y="63"/>
                      <a:pt x="259" y="63"/>
                    </a:cubicBezTo>
                    <a:cubicBezTo>
                      <a:pt x="261" y="64"/>
                      <a:pt x="264" y="65"/>
                      <a:pt x="266" y="66"/>
                    </a:cubicBezTo>
                    <a:cubicBezTo>
                      <a:pt x="267" y="67"/>
                      <a:pt x="268" y="70"/>
                      <a:pt x="269" y="71"/>
                    </a:cubicBezTo>
                    <a:cubicBezTo>
                      <a:pt x="270" y="72"/>
                      <a:pt x="274" y="74"/>
                      <a:pt x="276" y="75"/>
                    </a:cubicBezTo>
                    <a:cubicBezTo>
                      <a:pt x="277" y="76"/>
                      <a:pt x="280" y="78"/>
                      <a:pt x="281" y="79"/>
                    </a:cubicBezTo>
                    <a:cubicBezTo>
                      <a:pt x="283" y="80"/>
                      <a:pt x="287" y="82"/>
                      <a:pt x="289" y="83"/>
                    </a:cubicBezTo>
                    <a:cubicBezTo>
                      <a:pt x="290" y="84"/>
                      <a:pt x="292" y="85"/>
                      <a:pt x="294" y="85"/>
                    </a:cubicBezTo>
                    <a:cubicBezTo>
                      <a:pt x="296" y="86"/>
                      <a:pt x="301" y="86"/>
                      <a:pt x="304" y="87"/>
                    </a:cubicBezTo>
                    <a:cubicBezTo>
                      <a:pt x="305" y="87"/>
                      <a:pt x="307" y="87"/>
                      <a:pt x="308" y="87"/>
                    </a:cubicBezTo>
                    <a:cubicBezTo>
                      <a:pt x="310" y="87"/>
                      <a:pt x="314" y="87"/>
                      <a:pt x="316" y="87"/>
                    </a:cubicBezTo>
                    <a:cubicBezTo>
                      <a:pt x="318" y="88"/>
                      <a:pt x="321" y="88"/>
                      <a:pt x="323" y="88"/>
                    </a:cubicBezTo>
                    <a:cubicBezTo>
                      <a:pt x="325" y="88"/>
                      <a:pt x="328" y="89"/>
                      <a:pt x="330" y="88"/>
                    </a:cubicBezTo>
                    <a:cubicBezTo>
                      <a:pt x="331" y="88"/>
                      <a:pt x="332" y="85"/>
                      <a:pt x="333" y="84"/>
                    </a:cubicBezTo>
                    <a:cubicBezTo>
                      <a:pt x="334" y="84"/>
                      <a:pt x="336" y="82"/>
                      <a:pt x="337" y="81"/>
                    </a:cubicBezTo>
                    <a:cubicBezTo>
                      <a:pt x="337" y="80"/>
                      <a:pt x="339" y="78"/>
                      <a:pt x="340" y="77"/>
                    </a:cubicBezTo>
                    <a:cubicBezTo>
                      <a:pt x="341" y="77"/>
                      <a:pt x="343" y="76"/>
                      <a:pt x="344" y="76"/>
                    </a:cubicBezTo>
                    <a:cubicBezTo>
                      <a:pt x="345" y="75"/>
                      <a:pt x="346" y="74"/>
                      <a:pt x="347" y="74"/>
                    </a:cubicBezTo>
                    <a:cubicBezTo>
                      <a:pt x="348" y="73"/>
                      <a:pt x="351" y="72"/>
                      <a:pt x="352" y="71"/>
                    </a:cubicBezTo>
                    <a:cubicBezTo>
                      <a:pt x="353" y="70"/>
                      <a:pt x="354" y="68"/>
                      <a:pt x="355" y="67"/>
                    </a:cubicBezTo>
                    <a:cubicBezTo>
                      <a:pt x="355" y="66"/>
                      <a:pt x="356" y="65"/>
                      <a:pt x="356" y="64"/>
                    </a:cubicBezTo>
                    <a:cubicBezTo>
                      <a:pt x="356" y="63"/>
                      <a:pt x="355" y="60"/>
                      <a:pt x="355" y="59"/>
                    </a:cubicBezTo>
                    <a:cubicBezTo>
                      <a:pt x="355" y="58"/>
                      <a:pt x="356" y="57"/>
                      <a:pt x="356" y="56"/>
                    </a:cubicBezTo>
                    <a:cubicBezTo>
                      <a:pt x="357" y="56"/>
                      <a:pt x="358" y="55"/>
                      <a:pt x="359" y="54"/>
                    </a:cubicBezTo>
                    <a:cubicBezTo>
                      <a:pt x="360" y="54"/>
                      <a:pt x="364" y="53"/>
                      <a:pt x="365" y="53"/>
                    </a:cubicBezTo>
                    <a:cubicBezTo>
                      <a:pt x="367" y="53"/>
                      <a:pt x="371" y="52"/>
                      <a:pt x="373" y="52"/>
                    </a:cubicBezTo>
                    <a:cubicBezTo>
                      <a:pt x="374" y="52"/>
                      <a:pt x="378" y="53"/>
                      <a:pt x="379" y="52"/>
                    </a:cubicBezTo>
                    <a:cubicBezTo>
                      <a:pt x="380" y="52"/>
                      <a:pt x="382" y="51"/>
                      <a:pt x="383" y="51"/>
                    </a:cubicBezTo>
                    <a:cubicBezTo>
                      <a:pt x="384" y="51"/>
                      <a:pt x="387" y="50"/>
                      <a:pt x="388" y="49"/>
                    </a:cubicBezTo>
                    <a:cubicBezTo>
                      <a:pt x="389" y="48"/>
                      <a:pt x="390" y="46"/>
                      <a:pt x="390" y="46"/>
                    </a:cubicBezTo>
                    <a:cubicBezTo>
                      <a:pt x="391" y="45"/>
                      <a:pt x="391" y="42"/>
                      <a:pt x="392" y="41"/>
                    </a:cubicBezTo>
                    <a:cubicBezTo>
                      <a:pt x="392" y="41"/>
                      <a:pt x="393" y="39"/>
                      <a:pt x="393" y="39"/>
                    </a:cubicBezTo>
                    <a:cubicBezTo>
                      <a:pt x="394" y="38"/>
                      <a:pt x="397" y="37"/>
                      <a:pt x="398" y="37"/>
                    </a:cubicBezTo>
                    <a:cubicBezTo>
                      <a:pt x="399" y="37"/>
                      <a:pt x="401" y="37"/>
                      <a:pt x="402" y="37"/>
                    </a:cubicBezTo>
                    <a:cubicBezTo>
                      <a:pt x="404" y="37"/>
                      <a:pt x="406" y="35"/>
                      <a:pt x="408" y="34"/>
                    </a:cubicBezTo>
                    <a:cubicBezTo>
                      <a:pt x="410" y="33"/>
                      <a:pt x="413" y="30"/>
                      <a:pt x="415" y="28"/>
                    </a:cubicBezTo>
                    <a:cubicBezTo>
                      <a:pt x="416" y="28"/>
                      <a:pt x="418" y="27"/>
                      <a:pt x="419" y="26"/>
                    </a:cubicBezTo>
                    <a:cubicBezTo>
                      <a:pt x="421" y="25"/>
                      <a:pt x="423" y="23"/>
                      <a:pt x="425" y="22"/>
                    </a:cubicBezTo>
                    <a:cubicBezTo>
                      <a:pt x="427" y="21"/>
                      <a:pt x="430" y="20"/>
                      <a:pt x="432" y="20"/>
                    </a:cubicBezTo>
                    <a:cubicBezTo>
                      <a:pt x="434" y="19"/>
                      <a:pt x="439" y="17"/>
                      <a:pt x="442" y="16"/>
                    </a:cubicBezTo>
                    <a:cubicBezTo>
                      <a:pt x="444" y="15"/>
                      <a:pt x="447" y="12"/>
                      <a:pt x="450" y="11"/>
                    </a:cubicBezTo>
                    <a:cubicBezTo>
                      <a:pt x="451" y="11"/>
                      <a:pt x="453" y="11"/>
                      <a:pt x="455" y="11"/>
                    </a:cubicBezTo>
                    <a:cubicBezTo>
                      <a:pt x="457" y="10"/>
                      <a:pt x="460" y="10"/>
                      <a:pt x="462" y="11"/>
                    </a:cubicBezTo>
                    <a:cubicBezTo>
                      <a:pt x="463" y="11"/>
                      <a:pt x="466" y="11"/>
                      <a:pt x="468" y="12"/>
                    </a:cubicBezTo>
                    <a:cubicBezTo>
                      <a:pt x="470" y="12"/>
                      <a:pt x="474" y="14"/>
                      <a:pt x="476" y="14"/>
                    </a:cubicBezTo>
                    <a:cubicBezTo>
                      <a:pt x="478" y="14"/>
                      <a:pt x="481" y="14"/>
                      <a:pt x="482" y="14"/>
                    </a:cubicBezTo>
                    <a:cubicBezTo>
                      <a:pt x="483" y="14"/>
                      <a:pt x="485" y="13"/>
                      <a:pt x="486" y="12"/>
                    </a:cubicBezTo>
                    <a:cubicBezTo>
                      <a:pt x="487" y="11"/>
                      <a:pt x="488" y="9"/>
                      <a:pt x="489" y="8"/>
                    </a:cubicBezTo>
                    <a:cubicBezTo>
                      <a:pt x="489" y="7"/>
                      <a:pt x="490" y="5"/>
                      <a:pt x="490" y="4"/>
                    </a:cubicBezTo>
                    <a:cubicBezTo>
                      <a:pt x="491" y="4"/>
                      <a:pt x="494" y="3"/>
                      <a:pt x="495" y="3"/>
                    </a:cubicBezTo>
                    <a:cubicBezTo>
                      <a:pt x="496" y="2"/>
                      <a:pt x="499" y="2"/>
                      <a:pt x="501" y="2"/>
                    </a:cubicBezTo>
                    <a:cubicBezTo>
                      <a:pt x="503" y="1"/>
                      <a:pt x="506" y="0"/>
                      <a:pt x="508" y="0"/>
                    </a:cubicBezTo>
                    <a:cubicBezTo>
                      <a:pt x="509" y="0"/>
                      <a:pt x="512" y="2"/>
                      <a:pt x="513" y="2"/>
                    </a:cubicBezTo>
                    <a:cubicBezTo>
                      <a:pt x="514" y="1"/>
                      <a:pt x="515" y="1"/>
                      <a:pt x="517" y="0"/>
                    </a:cubicBezTo>
                    <a:cubicBezTo>
                      <a:pt x="517" y="0"/>
                      <a:pt x="517" y="1"/>
                      <a:pt x="517" y="1"/>
                    </a:cubicBezTo>
                    <a:cubicBezTo>
                      <a:pt x="518" y="2"/>
                      <a:pt x="521" y="2"/>
                      <a:pt x="522" y="3"/>
                    </a:cubicBezTo>
                    <a:cubicBezTo>
                      <a:pt x="522" y="4"/>
                      <a:pt x="523" y="6"/>
                      <a:pt x="523" y="7"/>
                    </a:cubicBezTo>
                    <a:cubicBezTo>
                      <a:pt x="524" y="8"/>
                      <a:pt x="525" y="9"/>
                      <a:pt x="525" y="10"/>
                    </a:cubicBezTo>
                    <a:cubicBezTo>
                      <a:pt x="526" y="11"/>
                      <a:pt x="525" y="14"/>
                      <a:pt x="525" y="16"/>
                    </a:cubicBezTo>
                    <a:cubicBezTo>
                      <a:pt x="526" y="17"/>
                      <a:pt x="526" y="19"/>
                      <a:pt x="527" y="20"/>
                    </a:cubicBezTo>
                    <a:cubicBezTo>
                      <a:pt x="527" y="21"/>
                      <a:pt x="529" y="22"/>
                      <a:pt x="530" y="23"/>
                    </a:cubicBezTo>
                    <a:cubicBezTo>
                      <a:pt x="530" y="24"/>
                      <a:pt x="531" y="26"/>
                      <a:pt x="532" y="27"/>
                    </a:cubicBezTo>
                    <a:cubicBezTo>
                      <a:pt x="532" y="29"/>
                      <a:pt x="533" y="32"/>
                      <a:pt x="533" y="33"/>
                    </a:cubicBezTo>
                    <a:cubicBezTo>
                      <a:pt x="533" y="35"/>
                      <a:pt x="533" y="38"/>
                      <a:pt x="533" y="40"/>
                    </a:cubicBezTo>
                    <a:cubicBezTo>
                      <a:pt x="533" y="42"/>
                      <a:pt x="533" y="45"/>
                      <a:pt x="533" y="47"/>
                    </a:cubicBezTo>
                    <a:cubicBezTo>
                      <a:pt x="533" y="48"/>
                      <a:pt x="534" y="51"/>
                      <a:pt x="534" y="52"/>
                    </a:cubicBezTo>
                    <a:cubicBezTo>
                      <a:pt x="535" y="53"/>
                      <a:pt x="536" y="55"/>
                      <a:pt x="537" y="56"/>
                    </a:cubicBezTo>
                    <a:cubicBezTo>
                      <a:pt x="537" y="56"/>
                      <a:pt x="539" y="58"/>
                      <a:pt x="539" y="59"/>
                    </a:cubicBezTo>
                    <a:cubicBezTo>
                      <a:pt x="540" y="59"/>
                      <a:pt x="541" y="61"/>
                      <a:pt x="541" y="62"/>
                    </a:cubicBezTo>
                    <a:cubicBezTo>
                      <a:pt x="541" y="63"/>
                      <a:pt x="541" y="65"/>
                      <a:pt x="541" y="66"/>
                    </a:cubicBezTo>
                    <a:cubicBezTo>
                      <a:pt x="541" y="67"/>
                      <a:pt x="541" y="68"/>
                      <a:pt x="541" y="69"/>
                    </a:cubicBezTo>
                    <a:cubicBezTo>
                      <a:pt x="541" y="70"/>
                      <a:pt x="539" y="72"/>
                      <a:pt x="539" y="73"/>
                    </a:cubicBezTo>
                    <a:cubicBezTo>
                      <a:pt x="539" y="74"/>
                      <a:pt x="539" y="75"/>
                      <a:pt x="539" y="76"/>
                    </a:cubicBezTo>
                    <a:cubicBezTo>
                      <a:pt x="539" y="77"/>
                      <a:pt x="540" y="79"/>
                      <a:pt x="541" y="79"/>
                    </a:cubicBezTo>
                    <a:cubicBezTo>
                      <a:pt x="541" y="81"/>
                      <a:pt x="541" y="83"/>
                      <a:pt x="541" y="84"/>
                    </a:cubicBezTo>
                    <a:cubicBezTo>
                      <a:pt x="541" y="86"/>
                      <a:pt x="541" y="88"/>
                      <a:pt x="541" y="90"/>
                    </a:cubicBezTo>
                    <a:cubicBezTo>
                      <a:pt x="541" y="91"/>
                      <a:pt x="542" y="94"/>
                      <a:pt x="543" y="96"/>
                    </a:cubicBezTo>
                    <a:cubicBezTo>
                      <a:pt x="543" y="98"/>
                      <a:pt x="544" y="102"/>
                      <a:pt x="545" y="104"/>
                    </a:cubicBezTo>
                    <a:cubicBezTo>
                      <a:pt x="545" y="105"/>
                      <a:pt x="547" y="108"/>
                      <a:pt x="547" y="110"/>
                    </a:cubicBezTo>
                    <a:cubicBezTo>
                      <a:pt x="548" y="112"/>
                      <a:pt x="550" y="116"/>
                      <a:pt x="551" y="118"/>
                    </a:cubicBezTo>
                    <a:cubicBezTo>
                      <a:pt x="552" y="119"/>
                      <a:pt x="552" y="122"/>
                      <a:pt x="553" y="124"/>
                    </a:cubicBezTo>
                    <a:cubicBezTo>
                      <a:pt x="553" y="125"/>
                      <a:pt x="554" y="126"/>
                      <a:pt x="554" y="127"/>
                    </a:cubicBezTo>
                    <a:cubicBezTo>
                      <a:pt x="554" y="127"/>
                      <a:pt x="554" y="128"/>
                      <a:pt x="554" y="129"/>
                    </a:cubicBezTo>
                    <a:cubicBezTo>
                      <a:pt x="554" y="130"/>
                      <a:pt x="554" y="131"/>
                      <a:pt x="554" y="131"/>
                    </a:cubicBezTo>
                    <a:cubicBezTo>
                      <a:pt x="554" y="132"/>
                      <a:pt x="554" y="133"/>
                      <a:pt x="553" y="133"/>
                    </a:cubicBezTo>
                    <a:cubicBezTo>
                      <a:pt x="553" y="134"/>
                      <a:pt x="552" y="133"/>
                      <a:pt x="552" y="134"/>
                    </a:cubicBezTo>
                    <a:cubicBezTo>
                      <a:pt x="551" y="134"/>
                      <a:pt x="551" y="135"/>
                      <a:pt x="551" y="136"/>
                    </a:cubicBezTo>
                    <a:cubicBezTo>
                      <a:pt x="551" y="136"/>
                      <a:pt x="552" y="137"/>
                      <a:pt x="552" y="137"/>
                    </a:cubicBezTo>
                    <a:cubicBezTo>
                      <a:pt x="553" y="137"/>
                      <a:pt x="554" y="137"/>
                      <a:pt x="554" y="137"/>
                    </a:cubicBezTo>
                    <a:cubicBezTo>
                      <a:pt x="555" y="137"/>
                      <a:pt x="555" y="138"/>
                      <a:pt x="555" y="138"/>
                    </a:cubicBezTo>
                    <a:cubicBezTo>
                      <a:pt x="556" y="139"/>
                      <a:pt x="555" y="141"/>
                      <a:pt x="555" y="142"/>
                    </a:cubicBezTo>
                    <a:cubicBezTo>
                      <a:pt x="555" y="142"/>
                      <a:pt x="556" y="143"/>
                      <a:pt x="556" y="143"/>
                    </a:cubicBezTo>
                    <a:cubicBezTo>
                      <a:pt x="556" y="144"/>
                      <a:pt x="556" y="146"/>
                      <a:pt x="557" y="147"/>
                    </a:cubicBezTo>
                    <a:cubicBezTo>
                      <a:pt x="557" y="148"/>
                      <a:pt x="557" y="150"/>
                      <a:pt x="558" y="150"/>
                    </a:cubicBezTo>
                    <a:cubicBezTo>
                      <a:pt x="558" y="151"/>
                      <a:pt x="559" y="152"/>
                      <a:pt x="560" y="152"/>
                    </a:cubicBezTo>
                    <a:close/>
                  </a:path>
                </a:pathLst>
              </a:custGeom>
              <a:grpFill/>
              <a:ln w="1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77"/>
              <p:cNvSpPr>
                <a:spLocks/>
              </p:cNvSpPr>
              <p:nvPr/>
            </p:nvSpPr>
            <p:spPr bwMode="auto">
              <a:xfrm>
                <a:off x="6478587" y="4462327"/>
                <a:ext cx="906463" cy="628650"/>
              </a:xfrm>
              <a:custGeom>
                <a:avLst/>
                <a:gdLst/>
                <a:ahLst/>
                <a:cxnLst>
                  <a:cxn ang="0">
                    <a:pos x="531" y="379"/>
                  </a:cxn>
                  <a:cxn ang="0">
                    <a:pos x="511" y="357"/>
                  </a:cxn>
                  <a:cxn ang="0">
                    <a:pos x="490" y="333"/>
                  </a:cxn>
                  <a:cxn ang="0">
                    <a:pos x="466" y="311"/>
                  </a:cxn>
                  <a:cxn ang="0">
                    <a:pos x="423" y="326"/>
                  </a:cxn>
                  <a:cxn ang="0">
                    <a:pos x="409" y="354"/>
                  </a:cxn>
                  <a:cxn ang="0">
                    <a:pos x="388" y="370"/>
                  </a:cxn>
                  <a:cxn ang="0">
                    <a:pos x="354" y="365"/>
                  </a:cxn>
                  <a:cxn ang="0">
                    <a:pos x="310" y="348"/>
                  </a:cxn>
                  <a:cxn ang="0">
                    <a:pos x="273" y="337"/>
                  </a:cxn>
                  <a:cxn ang="0">
                    <a:pos x="237" y="320"/>
                  </a:cxn>
                  <a:cxn ang="0">
                    <a:pos x="212" y="314"/>
                  </a:cxn>
                  <a:cxn ang="0">
                    <a:pos x="182" y="324"/>
                  </a:cxn>
                  <a:cxn ang="0">
                    <a:pos x="155" y="306"/>
                  </a:cxn>
                  <a:cxn ang="0">
                    <a:pos x="122" y="291"/>
                  </a:cxn>
                  <a:cxn ang="0">
                    <a:pos x="127" y="268"/>
                  </a:cxn>
                  <a:cxn ang="0">
                    <a:pos x="111" y="236"/>
                  </a:cxn>
                  <a:cxn ang="0">
                    <a:pos x="91" y="227"/>
                  </a:cxn>
                  <a:cxn ang="0">
                    <a:pos x="60" y="227"/>
                  </a:cxn>
                  <a:cxn ang="0">
                    <a:pos x="37" y="227"/>
                  </a:cxn>
                  <a:cxn ang="0">
                    <a:pos x="9" y="215"/>
                  </a:cxn>
                  <a:cxn ang="0">
                    <a:pos x="7" y="178"/>
                  </a:cxn>
                  <a:cxn ang="0">
                    <a:pos x="36" y="155"/>
                  </a:cxn>
                  <a:cxn ang="0">
                    <a:pos x="52" y="134"/>
                  </a:cxn>
                  <a:cxn ang="0">
                    <a:pos x="38" y="117"/>
                  </a:cxn>
                  <a:cxn ang="0">
                    <a:pos x="68" y="101"/>
                  </a:cxn>
                  <a:cxn ang="0">
                    <a:pos x="91" y="88"/>
                  </a:cxn>
                  <a:cxn ang="0">
                    <a:pos x="112" y="80"/>
                  </a:cxn>
                  <a:cxn ang="0">
                    <a:pos x="139" y="80"/>
                  </a:cxn>
                  <a:cxn ang="0">
                    <a:pos x="161" y="91"/>
                  </a:cxn>
                  <a:cxn ang="0">
                    <a:pos x="181" y="112"/>
                  </a:cxn>
                  <a:cxn ang="0">
                    <a:pos x="175" y="97"/>
                  </a:cxn>
                  <a:cxn ang="0">
                    <a:pos x="168" y="76"/>
                  </a:cxn>
                  <a:cxn ang="0">
                    <a:pos x="143" y="63"/>
                  </a:cxn>
                  <a:cxn ang="0">
                    <a:pos x="145" y="37"/>
                  </a:cxn>
                  <a:cxn ang="0">
                    <a:pos x="154" y="14"/>
                  </a:cxn>
                  <a:cxn ang="0">
                    <a:pos x="166" y="4"/>
                  </a:cxn>
                  <a:cxn ang="0">
                    <a:pos x="201" y="6"/>
                  </a:cxn>
                  <a:cxn ang="0">
                    <a:pos x="221" y="16"/>
                  </a:cxn>
                  <a:cxn ang="0">
                    <a:pos x="237" y="36"/>
                  </a:cxn>
                  <a:cxn ang="0">
                    <a:pos x="262" y="24"/>
                  </a:cxn>
                  <a:cxn ang="0">
                    <a:pos x="286" y="54"/>
                  </a:cxn>
                  <a:cxn ang="0">
                    <a:pos x="323" y="38"/>
                  </a:cxn>
                  <a:cxn ang="0">
                    <a:pos x="358" y="43"/>
                  </a:cxn>
                  <a:cxn ang="0">
                    <a:pos x="380" y="28"/>
                  </a:cxn>
                  <a:cxn ang="0">
                    <a:pos x="386" y="10"/>
                  </a:cxn>
                  <a:cxn ang="0">
                    <a:pos x="412" y="18"/>
                  </a:cxn>
                  <a:cxn ang="0">
                    <a:pos x="421" y="39"/>
                  </a:cxn>
                  <a:cxn ang="0">
                    <a:pos x="431" y="64"/>
                  </a:cxn>
                  <a:cxn ang="0">
                    <a:pos x="443" y="89"/>
                  </a:cxn>
                  <a:cxn ang="0">
                    <a:pos x="463" y="87"/>
                  </a:cxn>
                  <a:cxn ang="0">
                    <a:pos x="482" y="79"/>
                  </a:cxn>
                  <a:cxn ang="0">
                    <a:pos x="502" y="82"/>
                  </a:cxn>
                  <a:cxn ang="0">
                    <a:pos x="500" y="106"/>
                  </a:cxn>
                  <a:cxn ang="0">
                    <a:pos x="482" y="144"/>
                  </a:cxn>
                  <a:cxn ang="0">
                    <a:pos x="484" y="186"/>
                  </a:cxn>
                  <a:cxn ang="0">
                    <a:pos x="469" y="237"/>
                  </a:cxn>
                  <a:cxn ang="0">
                    <a:pos x="485" y="266"/>
                  </a:cxn>
                  <a:cxn ang="0">
                    <a:pos x="502" y="292"/>
                  </a:cxn>
                  <a:cxn ang="0">
                    <a:pos x="523" y="323"/>
                  </a:cxn>
                  <a:cxn ang="0">
                    <a:pos x="540" y="356"/>
                  </a:cxn>
                </a:cxnLst>
                <a:rect l="0" t="0" r="r" b="b"/>
                <a:pathLst>
                  <a:path w="546" h="379">
                    <a:moveTo>
                      <a:pt x="545" y="366"/>
                    </a:moveTo>
                    <a:cubicBezTo>
                      <a:pt x="545" y="366"/>
                      <a:pt x="546" y="367"/>
                      <a:pt x="546" y="368"/>
                    </a:cubicBezTo>
                    <a:cubicBezTo>
                      <a:pt x="545" y="368"/>
                      <a:pt x="545" y="368"/>
                      <a:pt x="545" y="368"/>
                    </a:cubicBezTo>
                    <a:cubicBezTo>
                      <a:pt x="544" y="368"/>
                      <a:pt x="542" y="369"/>
                      <a:pt x="541" y="370"/>
                    </a:cubicBezTo>
                    <a:cubicBezTo>
                      <a:pt x="540" y="370"/>
                      <a:pt x="540" y="373"/>
                      <a:pt x="539" y="374"/>
                    </a:cubicBezTo>
                    <a:cubicBezTo>
                      <a:pt x="539" y="375"/>
                      <a:pt x="537" y="377"/>
                      <a:pt x="536" y="377"/>
                    </a:cubicBezTo>
                    <a:cubicBezTo>
                      <a:pt x="535" y="378"/>
                      <a:pt x="532" y="379"/>
                      <a:pt x="531" y="379"/>
                    </a:cubicBezTo>
                    <a:cubicBezTo>
                      <a:pt x="530" y="379"/>
                      <a:pt x="528" y="379"/>
                      <a:pt x="527" y="379"/>
                    </a:cubicBezTo>
                    <a:cubicBezTo>
                      <a:pt x="526" y="378"/>
                      <a:pt x="524" y="377"/>
                      <a:pt x="523" y="376"/>
                    </a:cubicBezTo>
                    <a:cubicBezTo>
                      <a:pt x="522" y="376"/>
                      <a:pt x="520" y="375"/>
                      <a:pt x="520" y="374"/>
                    </a:cubicBezTo>
                    <a:cubicBezTo>
                      <a:pt x="519" y="373"/>
                      <a:pt x="517" y="371"/>
                      <a:pt x="517" y="369"/>
                    </a:cubicBezTo>
                    <a:cubicBezTo>
                      <a:pt x="516" y="368"/>
                      <a:pt x="516" y="365"/>
                      <a:pt x="515" y="364"/>
                    </a:cubicBezTo>
                    <a:cubicBezTo>
                      <a:pt x="515" y="363"/>
                      <a:pt x="515" y="361"/>
                      <a:pt x="514" y="360"/>
                    </a:cubicBezTo>
                    <a:cubicBezTo>
                      <a:pt x="514" y="359"/>
                      <a:pt x="512" y="358"/>
                      <a:pt x="511" y="357"/>
                    </a:cubicBezTo>
                    <a:cubicBezTo>
                      <a:pt x="511" y="356"/>
                      <a:pt x="511" y="355"/>
                      <a:pt x="511" y="354"/>
                    </a:cubicBezTo>
                    <a:cubicBezTo>
                      <a:pt x="510" y="353"/>
                      <a:pt x="510" y="350"/>
                      <a:pt x="509" y="349"/>
                    </a:cubicBezTo>
                    <a:cubicBezTo>
                      <a:pt x="509" y="348"/>
                      <a:pt x="508" y="346"/>
                      <a:pt x="507" y="345"/>
                    </a:cubicBezTo>
                    <a:cubicBezTo>
                      <a:pt x="506" y="344"/>
                      <a:pt x="504" y="343"/>
                      <a:pt x="503" y="343"/>
                    </a:cubicBezTo>
                    <a:cubicBezTo>
                      <a:pt x="502" y="342"/>
                      <a:pt x="500" y="341"/>
                      <a:pt x="499" y="340"/>
                    </a:cubicBezTo>
                    <a:cubicBezTo>
                      <a:pt x="498" y="340"/>
                      <a:pt x="496" y="339"/>
                      <a:pt x="495" y="338"/>
                    </a:cubicBezTo>
                    <a:cubicBezTo>
                      <a:pt x="493" y="337"/>
                      <a:pt x="491" y="334"/>
                      <a:pt x="490" y="333"/>
                    </a:cubicBezTo>
                    <a:cubicBezTo>
                      <a:pt x="489" y="332"/>
                      <a:pt x="488" y="329"/>
                      <a:pt x="487" y="327"/>
                    </a:cubicBezTo>
                    <a:cubicBezTo>
                      <a:pt x="487" y="326"/>
                      <a:pt x="486" y="323"/>
                      <a:pt x="486" y="322"/>
                    </a:cubicBezTo>
                    <a:cubicBezTo>
                      <a:pt x="485" y="320"/>
                      <a:pt x="485" y="317"/>
                      <a:pt x="484" y="315"/>
                    </a:cubicBezTo>
                    <a:cubicBezTo>
                      <a:pt x="483" y="314"/>
                      <a:pt x="482" y="311"/>
                      <a:pt x="481" y="310"/>
                    </a:cubicBezTo>
                    <a:cubicBezTo>
                      <a:pt x="480" y="309"/>
                      <a:pt x="478" y="307"/>
                      <a:pt x="476" y="307"/>
                    </a:cubicBezTo>
                    <a:cubicBezTo>
                      <a:pt x="475" y="307"/>
                      <a:pt x="471" y="308"/>
                      <a:pt x="470" y="308"/>
                    </a:cubicBezTo>
                    <a:cubicBezTo>
                      <a:pt x="469" y="309"/>
                      <a:pt x="467" y="310"/>
                      <a:pt x="466" y="311"/>
                    </a:cubicBezTo>
                    <a:cubicBezTo>
                      <a:pt x="465" y="312"/>
                      <a:pt x="462" y="313"/>
                      <a:pt x="461" y="313"/>
                    </a:cubicBezTo>
                    <a:cubicBezTo>
                      <a:pt x="459" y="314"/>
                      <a:pt x="456" y="313"/>
                      <a:pt x="454" y="313"/>
                    </a:cubicBezTo>
                    <a:cubicBezTo>
                      <a:pt x="452" y="313"/>
                      <a:pt x="449" y="314"/>
                      <a:pt x="447" y="314"/>
                    </a:cubicBezTo>
                    <a:cubicBezTo>
                      <a:pt x="445" y="315"/>
                      <a:pt x="443" y="316"/>
                      <a:pt x="442" y="317"/>
                    </a:cubicBezTo>
                    <a:cubicBezTo>
                      <a:pt x="441" y="317"/>
                      <a:pt x="439" y="319"/>
                      <a:pt x="438" y="319"/>
                    </a:cubicBezTo>
                    <a:cubicBezTo>
                      <a:pt x="436" y="320"/>
                      <a:pt x="432" y="323"/>
                      <a:pt x="430" y="324"/>
                    </a:cubicBezTo>
                    <a:cubicBezTo>
                      <a:pt x="429" y="325"/>
                      <a:pt x="425" y="325"/>
                      <a:pt x="423" y="326"/>
                    </a:cubicBezTo>
                    <a:cubicBezTo>
                      <a:pt x="422" y="327"/>
                      <a:pt x="421" y="329"/>
                      <a:pt x="421" y="330"/>
                    </a:cubicBezTo>
                    <a:cubicBezTo>
                      <a:pt x="420" y="331"/>
                      <a:pt x="420" y="334"/>
                      <a:pt x="419" y="335"/>
                    </a:cubicBezTo>
                    <a:cubicBezTo>
                      <a:pt x="419" y="336"/>
                      <a:pt x="419" y="339"/>
                      <a:pt x="418" y="340"/>
                    </a:cubicBezTo>
                    <a:cubicBezTo>
                      <a:pt x="418" y="341"/>
                      <a:pt x="415" y="343"/>
                      <a:pt x="413" y="344"/>
                    </a:cubicBezTo>
                    <a:cubicBezTo>
                      <a:pt x="412" y="344"/>
                      <a:pt x="411" y="345"/>
                      <a:pt x="410" y="346"/>
                    </a:cubicBezTo>
                    <a:cubicBezTo>
                      <a:pt x="410" y="347"/>
                      <a:pt x="409" y="349"/>
                      <a:pt x="409" y="350"/>
                    </a:cubicBezTo>
                    <a:cubicBezTo>
                      <a:pt x="408" y="351"/>
                      <a:pt x="408" y="353"/>
                      <a:pt x="409" y="354"/>
                    </a:cubicBezTo>
                    <a:cubicBezTo>
                      <a:pt x="409" y="356"/>
                      <a:pt x="409" y="358"/>
                      <a:pt x="410" y="359"/>
                    </a:cubicBezTo>
                    <a:cubicBezTo>
                      <a:pt x="410" y="360"/>
                      <a:pt x="410" y="362"/>
                      <a:pt x="410" y="363"/>
                    </a:cubicBezTo>
                    <a:cubicBezTo>
                      <a:pt x="409" y="364"/>
                      <a:pt x="409" y="365"/>
                      <a:pt x="409" y="366"/>
                    </a:cubicBezTo>
                    <a:cubicBezTo>
                      <a:pt x="408" y="367"/>
                      <a:pt x="405" y="368"/>
                      <a:pt x="403" y="368"/>
                    </a:cubicBezTo>
                    <a:cubicBezTo>
                      <a:pt x="402" y="368"/>
                      <a:pt x="399" y="368"/>
                      <a:pt x="398" y="368"/>
                    </a:cubicBezTo>
                    <a:cubicBezTo>
                      <a:pt x="397" y="368"/>
                      <a:pt x="394" y="367"/>
                      <a:pt x="393" y="368"/>
                    </a:cubicBezTo>
                    <a:cubicBezTo>
                      <a:pt x="391" y="368"/>
                      <a:pt x="389" y="369"/>
                      <a:pt x="388" y="370"/>
                    </a:cubicBezTo>
                    <a:cubicBezTo>
                      <a:pt x="387" y="370"/>
                      <a:pt x="384" y="371"/>
                      <a:pt x="383" y="371"/>
                    </a:cubicBezTo>
                    <a:cubicBezTo>
                      <a:pt x="382" y="371"/>
                      <a:pt x="381" y="370"/>
                      <a:pt x="380" y="369"/>
                    </a:cubicBezTo>
                    <a:cubicBezTo>
                      <a:pt x="379" y="369"/>
                      <a:pt x="376" y="367"/>
                      <a:pt x="375" y="366"/>
                    </a:cubicBezTo>
                    <a:cubicBezTo>
                      <a:pt x="373" y="366"/>
                      <a:pt x="371" y="365"/>
                      <a:pt x="370" y="365"/>
                    </a:cubicBezTo>
                    <a:cubicBezTo>
                      <a:pt x="368" y="364"/>
                      <a:pt x="365" y="364"/>
                      <a:pt x="363" y="364"/>
                    </a:cubicBezTo>
                    <a:cubicBezTo>
                      <a:pt x="362" y="364"/>
                      <a:pt x="361" y="364"/>
                      <a:pt x="360" y="364"/>
                    </a:cubicBezTo>
                    <a:cubicBezTo>
                      <a:pt x="358" y="365"/>
                      <a:pt x="355" y="365"/>
                      <a:pt x="354" y="365"/>
                    </a:cubicBezTo>
                    <a:cubicBezTo>
                      <a:pt x="351" y="365"/>
                      <a:pt x="347" y="365"/>
                      <a:pt x="345" y="365"/>
                    </a:cubicBezTo>
                    <a:cubicBezTo>
                      <a:pt x="344" y="364"/>
                      <a:pt x="341" y="364"/>
                      <a:pt x="340" y="363"/>
                    </a:cubicBezTo>
                    <a:cubicBezTo>
                      <a:pt x="338" y="363"/>
                      <a:pt x="335" y="362"/>
                      <a:pt x="333" y="361"/>
                    </a:cubicBezTo>
                    <a:cubicBezTo>
                      <a:pt x="332" y="360"/>
                      <a:pt x="328" y="358"/>
                      <a:pt x="327" y="357"/>
                    </a:cubicBezTo>
                    <a:cubicBezTo>
                      <a:pt x="325" y="356"/>
                      <a:pt x="322" y="354"/>
                      <a:pt x="320" y="353"/>
                    </a:cubicBezTo>
                    <a:cubicBezTo>
                      <a:pt x="319" y="352"/>
                      <a:pt x="317" y="351"/>
                      <a:pt x="316" y="350"/>
                    </a:cubicBezTo>
                    <a:cubicBezTo>
                      <a:pt x="314" y="350"/>
                      <a:pt x="312" y="348"/>
                      <a:pt x="310" y="348"/>
                    </a:cubicBezTo>
                    <a:cubicBezTo>
                      <a:pt x="309" y="348"/>
                      <a:pt x="307" y="347"/>
                      <a:pt x="306" y="347"/>
                    </a:cubicBezTo>
                    <a:cubicBezTo>
                      <a:pt x="304" y="348"/>
                      <a:pt x="302" y="349"/>
                      <a:pt x="301" y="349"/>
                    </a:cubicBezTo>
                    <a:cubicBezTo>
                      <a:pt x="300" y="349"/>
                      <a:pt x="297" y="349"/>
                      <a:pt x="296" y="348"/>
                    </a:cubicBezTo>
                    <a:cubicBezTo>
                      <a:pt x="294" y="348"/>
                      <a:pt x="291" y="347"/>
                      <a:pt x="290" y="346"/>
                    </a:cubicBezTo>
                    <a:cubicBezTo>
                      <a:pt x="288" y="345"/>
                      <a:pt x="283" y="343"/>
                      <a:pt x="282" y="342"/>
                    </a:cubicBezTo>
                    <a:cubicBezTo>
                      <a:pt x="281" y="341"/>
                      <a:pt x="280" y="340"/>
                      <a:pt x="279" y="339"/>
                    </a:cubicBezTo>
                    <a:cubicBezTo>
                      <a:pt x="277" y="338"/>
                      <a:pt x="274" y="338"/>
                      <a:pt x="273" y="337"/>
                    </a:cubicBezTo>
                    <a:cubicBezTo>
                      <a:pt x="272" y="337"/>
                      <a:pt x="271" y="335"/>
                      <a:pt x="270" y="335"/>
                    </a:cubicBezTo>
                    <a:cubicBezTo>
                      <a:pt x="269" y="334"/>
                      <a:pt x="266" y="333"/>
                      <a:pt x="265" y="333"/>
                    </a:cubicBezTo>
                    <a:cubicBezTo>
                      <a:pt x="263" y="332"/>
                      <a:pt x="261" y="331"/>
                      <a:pt x="259" y="330"/>
                    </a:cubicBezTo>
                    <a:cubicBezTo>
                      <a:pt x="258" y="329"/>
                      <a:pt x="256" y="325"/>
                      <a:pt x="255" y="324"/>
                    </a:cubicBezTo>
                    <a:cubicBezTo>
                      <a:pt x="253" y="323"/>
                      <a:pt x="250" y="321"/>
                      <a:pt x="249" y="320"/>
                    </a:cubicBezTo>
                    <a:cubicBezTo>
                      <a:pt x="247" y="319"/>
                      <a:pt x="244" y="319"/>
                      <a:pt x="242" y="319"/>
                    </a:cubicBezTo>
                    <a:cubicBezTo>
                      <a:pt x="241" y="319"/>
                      <a:pt x="238" y="320"/>
                      <a:pt x="237" y="320"/>
                    </a:cubicBezTo>
                    <a:cubicBezTo>
                      <a:pt x="237" y="320"/>
                      <a:pt x="235" y="322"/>
                      <a:pt x="235" y="322"/>
                    </a:cubicBezTo>
                    <a:cubicBezTo>
                      <a:pt x="234" y="323"/>
                      <a:pt x="232" y="324"/>
                      <a:pt x="231" y="324"/>
                    </a:cubicBezTo>
                    <a:cubicBezTo>
                      <a:pt x="230" y="324"/>
                      <a:pt x="229" y="324"/>
                      <a:pt x="228" y="324"/>
                    </a:cubicBezTo>
                    <a:cubicBezTo>
                      <a:pt x="227" y="324"/>
                      <a:pt x="225" y="323"/>
                      <a:pt x="224" y="323"/>
                    </a:cubicBezTo>
                    <a:cubicBezTo>
                      <a:pt x="223" y="322"/>
                      <a:pt x="221" y="319"/>
                      <a:pt x="220" y="318"/>
                    </a:cubicBezTo>
                    <a:cubicBezTo>
                      <a:pt x="219" y="317"/>
                      <a:pt x="217" y="315"/>
                      <a:pt x="215" y="314"/>
                    </a:cubicBezTo>
                    <a:cubicBezTo>
                      <a:pt x="214" y="314"/>
                      <a:pt x="213" y="314"/>
                      <a:pt x="212" y="314"/>
                    </a:cubicBezTo>
                    <a:cubicBezTo>
                      <a:pt x="211" y="314"/>
                      <a:pt x="208" y="315"/>
                      <a:pt x="207" y="315"/>
                    </a:cubicBezTo>
                    <a:cubicBezTo>
                      <a:pt x="205" y="315"/>
                      <a:pt x="201" y="315"/>
                      <a:pt x="199" y="315"/>
                    </a:cubicBezTo>
                    <a:cubicBezTo>
                      <a:pt x="198" y="315"/>
                      <a:pt x="195" y="315"/>
                      <a:pt x="194" y="315"/>
                    </a:cubicBezTo>
                    <a:cubicBezTo>
                      <a:pt x="193" y="315"/>
                      <a:pt x="191" y="316"/>
                      <a:pt x="190" y="317"/>
                    </a:cubicBezTo>
                    <a:cubicBezTo>
                      <a:pt x="189" y="317"/>
                      <a:pt x="187" y="318"/>
                      <a:pt x="187" y="318"/>
                    </a:cubicBezTo>
                    <a:cubicBezTo>
                      <a:pt x="186" y="319"/>
                      <a:pt x="185" y="321"/>
                      <a:pt x="184" y="322"/>
                    </a:cubicBezTo>
                    <a:cubicBezTo>
                      <a:pt x="184" y="322"/>
                      <a:pt x="183" y="324"/>
                      <a:pt x="182" y="324"/>
                    </a:cubicBezTo>
                    <a:cubicBezTo>
                      <a:pt x="182" y="325"/>
                      <a:pt x="181" y="326"/>
                      <a:pt x="180" y="327"/>
                    </a:cubicBezTo>
                    <a:cubicBezTo>
                      <a:pt x="179" y="325"/>
                      <a:pt x="178" y="324"/>
                      <a:pt x="178" y="323"/>
                    </a:cubicBezTo>
                    <a:cubicBezTo>
                      <a:pt x="177" y="322"/>
                      <a:pt x="175" y="318"/>
                      <a:pt x="174" y="317"/>
                    </a:cubicBezTo>
                    <a:cubicBezTo>
                      <a:pt x="173" y="315"/>
                      <a:pt x="171" y="313"/>
                      <a:pt x="170" y="312"/>
                    </a:cubicBezTo>
                    <a:cubicBezTo>
                      <a:pt x="169" y="311"/>
                      <a:pt x="165" y="309"/>
                      <a:pt x="163" y="309"/>
                    </a:cubicBezTo>
                    <a:cubicBezTo>
                      <a:pt x="162" y="308"/>
                      <a:pt x="161" y="307"/>
                      <a:pt x="160" y="307"/>
                    </a:cubicBezTo>
                    <a:cubicBezTo>
                      <a:pt x="159" y="306"/>
                      <a:pt x="156" y="306"/>
                      <a:pt x="155" y="306"/>
                    </a:cubicBezTo>
                    <a:cubicBezTo>
                      <a:pt x="154" y="306"/>
                      <a:pt x="150" y="305"/>
                      <a:pt x="149" y="305"/>
                    </a:cubicBezTo>
                    <a:cubicBezTo>
                      <a:pt x="147" y="305"/>
                      <a:pt x="144" y="304"/>
                      <a:pt x="143" y="304"/>
                    </a:cubicBezTo>
                    <a:cubicBezTo>
                      <a:pt x="142" y="303"/>
                      <a:pt x="141" y="300"/>
                      <a:pt x="140" y="299"/>
                    </a:cubicBezTo>
                    <a:cubicBezTo>
                      <a:pt x="139" y="298"/>
                      <a:pt x="137" y="297"/>
                      <a:pt x="136" y="296"/>
                    </a:cubicBezTo>
                    <a:cubicBezTo>
                      <a:pt x="135" y="296"/>
                      <a:pt x="132" y="295"/>
                      <a:pt x="130" y="295"/>
                    </a:cubicBezTo>
                    <a:cubicBezTo>
                      <a:pt x="129" y="295"/>
                      <a:pt x="126" y="295"/>
                      <a:pt x="125" y="294"/>
                    </a:cubicBezTo>
                    <a:cubicBezTo>
                      <a:pt x="124" y="294"/>
                      <a:pt x="123" y="292"/>
                      <a:pt x="122" y="291"/>
                    </a:cubicBezTo>
                    <a:cubicBezTo>
                      <a:pt x="122" y="291"/>
                      <a:pt x="121" y="289"/>
                      <a:pt x="121" y="288"/>
                    </a:cubicBezTo>
                    <a:cubicBezTo>
                      <a:pt x="121" y="287"/>
                      <a:pt x="121" y="285"/>
                      <a:pt x="121" y="284"/>
                    </a:cubicBezTo>
                    <a:cubicBezTo>
                      <a:pt x="122" y="283"/>
                      <a:pt x="123" y="281"/>
                      <a:pt x="124" y="281"/>
                    </a:cubicBezTo>
                    <a:cubicBezTo>
                      <a:pt x="124" y="280"/>
                      <a:pt x="126" y="279"/>
                      <a:pt x="126" y="278"/>
                    </a:cubicBezTo>
                    <a:cubicBezTo>
                      <a:pt x="127" y="277"/>
                      <a:pt x="128" y="276"/>
                      <a:pt x="128" y="275"/>
                    </a:cubicBezTo>
                    <a:cubicBezTo>
                      <a:pt x="128" y="274"/>
                      <a:pt x="128" y="272"/>
                      <a:pt x="128" y="272"/>
                    </a:cubicBezTo>
                    <a:cubicBezTo>
                      <a:pt x="128" y="271"/>
                      <a:pt x="128" y="269"/>
                      <a:pt x="127" y="268"/>
                    </a:cubicBezTo>
                    <a:cubicBezTo>
                      <a:pt x="126" y="267"/>
                      <a:pt x="124" y="266"/>
                      <a:pt x="123" y="265"/>
                    </a:cubicBezTo>
                    <a:cubicBezTo>
                      <a:pt x="122" y="264"/>
                      <a:pt x="120" y="263"/>
                      <a:pt x="120" y="262"/>
                    </a:cubicBezTo>
                    <a:cubicBezTo>
                      <a:pt x="119" y="261"/>
                      <a:pt x="118" y="258"/>
                      <a:pt x="118" y="257"/>
                    </a:cubicBezTo>
                    <a:cubicBezTo>
                      <a:pt x="117" y="255"/>
                      <a:pt x="117" y="253"/>
                      <a:pt x="117" y="251"/>
                    </a:cubicBezTo>
                    <a:cubicBezTo>
                      <a:pt x="117" y="250"/>
                      <a:pt x="117" y="248"/>
                      <a:pt x="117" y="247"/>
                    </a:cubicBezTo>
                    <a:cubicBezTo>
                      <a:pt x="116" y="245"/>
                      <a:pt x="116" y="243"/>
                      <a:pt x="116" y="242"/>
                    </a:cubicBezTo>
                    <a:cubicBezTo>
                      <a:pt x="115" y="240"/>
                      <a:pt x="112" y="237"/>
                      <a:pt x="111" y="236"/>
                    </a:cubicBezTo>
                    <a:cubicBezTo>
                      <a:pt x="111" y="234"/>
                      <a:pt x="110" y="232"/>
                      <a:pt x="109" y="230"/>
                    </a:cubicBezTo>
                    <a:cubicBezTo>
                      <a:pt x="108" y="229"/>
                      <a:pt x="106" y="226"/>
                      <a:pt x="105" y="225"/>
                    </a:cubicBezTo>
                    <a:cubicBezTo>
                      <a:pt x="104" y="224"/>
                      <a:pt x="102" y="222"/>
                      <a:pt x="101" y="222"/>
                    </a:cubicBezTo>
                    <a:cubicBezTo>
                      <a:pt x="100" y="221"/>
                      <a:pt x="99" y="220"/>
                      <a:pt x="99" y="219"/>
                    </a:cubicBezTo>
                    <a:cubicBezTo>
                      <a:pt x="98" y="219"/>
                      <a:pt x="95" y="219"/>
                      <a:pt x="94" y="220"/>
                    </a:cubicBezTo>
                    <a:cubicBezTo>
                      <a:pt x="94" y="220"/>
                      <a:pt x="93" y="222"/>
                      <a:pt x="93" y="223"/>
                    </a:cubicBezTo>
                    <a:cubicBezTo>
                      <a:pt x="92" y="224"/>
                      <a:pt x="91" y="226"/>
                      <a:pt x="91" y="227"/>
                    </a:cubicBezTo>
                    <a:cubicBezTo>
                      <a:pt x="90" y="228"/>
                      <a:pt x="88" y="229"/>
                      <a:pt x="86" y="230"/>
                    </a:cubicBezTo>
                    <a:cubicBezTo>
                      <a:pt x="85" y="230"/>
                      <a:pt x="82" y="231"/>
                      <a:pt x="81" y="231"/>
                    </a:cubicBezTo>
                    <a:cubicBezTo>
                      <a:pt x="79" y="231"/>
                      <a:pt x="77" y="231"/>
                      <a:pt x="76" y="231"/>
                    </a:cubicBezTo>
                    <a:cubicBezTo>
                      <a:pt x="74" y="231"/>
                      <a:pt x="72" y="231"/>
                      <a:pt x="71" y="231"/>
                    </a:cubicBezTo>
                    <a:cubicBezTo>
                      <a:pt x="70" y="231"/>
                      <a:pt x="66" y="232"/>
                      <a:pt x="65" y="231"/>
                    </a:cubicBezTo>
                    <a:cubicBezTo>
                      <a:pt x="64" y="231"/>
                      <a:pt x="64" y="230"/>
                      <a:pt x="63" y="229"/>
                    </a:cubicBezTo>
                    <a:cubicBezTo>
                      <a:pt x="63" y="229"/>
                      <a:pt x="61" y="228"/>
                      <a:pt x="60" y="227"/>
                    </a:cubicBezTo>
                    <a:cubicBezTo>
                      <a:pt x="59" y="227"/>
                      <a:pt x="58" y="228"/>
                      <a:pt x="57" y="228"/>
                    </a:cubicBezTo>
                    <a:cubicBezTo>
                      <a:pt x="56" y="229"/>
                      <a:pt x="55" y="231"/>
                      <a:pt x="54" y="232"/>
                    </a:cubicBezTo>
                    <a:cubicBezTo>
                      <a:pt x="54" y="232"/>
                      <a:pt x="52" y="233"/>
                      <a:pt x="52" y="233"/>
                    </a:cubicBezTo>
                    <a:cubicBezTo>
                      <a:pt x="51" y="233"/>
                      <a:pt x="49" y="232"/>
                      <a:pt x="48" y="232"/>
                    </a:cubicBezTo>
                    <a:cubicBezTo>
                      <a:pt x="47" y="231"/>
                      <a:pt x="47" y="230"/>
                      <a:pt x="46" y="230"/>
                    </a:cubicBezTo>
                    <a:cubicBezTo>
                      <a:pt x="45" y="229"/>
                      <a:pt x="43" y="228"/>
                      <a:pt x="42" y="228"/>
                    </a:cubicBezTo>
                    <a:cubicBezTo>
                      <a:pt x="40" y="227"/>
                      <a:pt x="38" y="227"/>
                      <a:pt x="37" y="227"/>
                    </a:cubicBezTo>
                    <a:cubicBezTo>
                      <a:pt x="36" y="227"/>
                      <a:pt x="34" y="227"/>
                      <a:pt x="33" y="227"/>
                    </a:cubicBezTo>
                    <a:cubicBezTo>
                      <a:pt x="32" y="227"/>
                      <a:pt x="31" y="225"/>
                      <a:pt x="30" y="224"/>
                    </a:cubicBezTo>
                    <a:cubicBezTo>
                      <a:pt x="29" y="223"/>
                      <a:pt x="27" y="222"/>
                      <a:pt x="26" y="221"/>
                    </a:cubicBezTo>
                    <a:cubicBezTo>
                      <a:pt x="25" y="221"/>
                      <a:pt x="23" y="220"/>
                      <a:pt x="22" y="220"/>
                    </a:cubicBezTo>
                    <a:cubicBezTo>
                      <a:pt x="21" y="219"/>
                      <a:pt x="19" y="219"/>
                      <a:pt x="18" y="218"/>
                    </a:cubicBezTo>
                    <a:cubicBezTo>
                      <a:pt x="17" y="218"/>
                      <a:pt x="14" y="218"/>
                      <a:pt x="13" y="217"/>
                    </a:cubicBezTo>
                    <a:cubicBezTo>
                      <a:pt x="12" y="217"/>
                      <a:pt x="10" y="216"/>
                      <a:pt x="9" y="215"/>
                    </a:cubicBezTo>
                    <a:cubicBezTo>
                      <a:pt x="8" y="213"/>
                      <a:pt x="6" y="210"/>
                      <a:pt x="5" y="208"/>
                    </a:cubicBezTo>
                    <a:cubicBezTo>
                      <a:pt x="4" y="207"/>
                      <a:pt x="4" y="205"/>
                      <a:pt x="4" y="204"/>
                    </a:cubicBezTo>
                    <a:cubicBezTo>
                      <a:pt x="3" y="203"/>
                      <a:pt x="4" y="200"/>
                      <a:pt x="4" y="199"/>
                    </a:cubicBezTo>
                    <a:cubicBezTo>
                      <a:pt x="3" y="198"/>
                      <a:pt x="0" y="197"/>
                      <a:pt x="0" y="195"/>
                    </a:cubicBezTo>
                    <a:cubicBezTo>
                      <a:pt x="0" y="193"/>
                      <a:pt x="1" y="190"/>
                      <a:pt x="2" y="188"/>
                    </a:cubicBezTo>
                    <a:cubicBezTo>
                      <a:pt x="2" y="186"/>
                      <a:pt x="4" y="184"/>
                      <a:pt x="5" y="183"/>
                    </a:cubicBezTo>
                    <a:cubicBezTo>
                      <a:pt x="5" y="182"/>
                      <a:pt x="7" y="179"/>
                      <a:pt x="7" y="178"/>
                    </a:cubicBezTo>
                    <a:cubicBezTo>
                      <a:pt x="9" y="177"/>
                      <a:pt x="11" y="175"/>
                      <a:pt x="12" y="174"/>
                    </a:cubicBezTo>
                    <a:cubicBezTo>
                      <a:pt x="14" y="173"/>
                      <a:pt x="16" y="172"/>
                      <a:pt x="17" y="171"/>
                    </a:cubicBezTo>
                    <a:cubicBezTo>
                      <a:pt x="18" y="171"/>
                      <a:pt x="19" y="170"/>
                      <a:pt x="20" y="170"/>
                    </a:cubicBezTo>
                    <a:cubicBezTo>
                      <a:pt x="22" y="169"/>
                      <a:pt x="25" y="166"/>
                      <a:pt x="26" y="164"/>
                    </a:cubicBezTo>
                    <a:cubicBezTo>
                      <a:pt x="26" y="164"/>
                      <a:pt x="26" y="161"/>
                      <a:pt x="27" y="160"/>
                    </a:cubicBezTo>
                    <a:cubicBezTo>
                      <a:pt x="28" y="159"/>
                      <a:pt x="30" y="158"/>
                      <a:pt x="31" y="158"/>
                    </a:cubicBezTo>
                    <a:cubicBezTo>
                      <a:pt x="32" y="157"/>
                      <a:pt x="35" y="156"/>
                      <a:pt x="36" y="155"/>
                    </a:cubicBezTo>
                    <a:cubicBezTo>
                      <a:pt x="37" y="155"/>
                      <a:pt x="39" y="154"/>
                      <a:pt x="40" y="154"/>
                    </a:cubicBezTo>
                    <a:cubicBezTo>
                      <a:pt x="41" y="153"/>
                      <a:pt x="43" y="152"/>
                      <a:pt x="44" y="151"/>
                    </a:cubicBezTo>
                    <a:cubicBezTo>
                      <a:pt x="45" y="151"/>
                      <a:pt x="47" y="149"/>
                      <a:pt x="48" y="148"/>
                    </a:cubicBezTo>
                    <a:cubicBezTo>
                      <a:pt x="49" y="148"/>
                      <a:pt x="50" y="146"/>
                      <a:pt x="50" y="145"/>
                    </a:cubicBezTo>
                    <a:cubicBezTo>
                      <a:pt x="50" y="144"/>
                      <a:pt x="51" y="143"/>
                      <a:pt x="51" y="142"/>
                    </a:cubicBezTo>
                    <a:cubicBezTo>
                      <a:pt x="51" y="141"/>
                      <a:pt x="51" y="139"/>
                      <a:pt x="51" y="138"/>
                    </a:cubicBezTo>
                    <a:cubicBezTo>
                      <a:pt x="51" y="137"/>
                      <a:pt x="51" y="135"/>
                      <a:pt x="52" y="134"/>
                    </a:cubicBezTo>
                    <a:cubicBezTo>
                      <a:pt x="52" y="134"/>
                      <a:pt x="53" y="132"/>
                      <a:pt x="53" y="131"/>
                    </a:cubicBezTo>
                    <a:cubicBezTo>
                      <a:pt x="53" y="130"/>
                      <a:pt x="54" y="129"/>
                      <a:pt x="53" y="128"/>
                    </a:cubicBezTo>
                    <a:cubicBezTo>
                      <a:pt x="53" y="127"/>
                      <a:pt x="51" y="126"/>
                      <a:pt x="50" y="125"/>
                    </a:cubicBezTo>
                    <a:cubicBezTo>
                      <a:pt x="49" y="125"/>
                      <a:pt x="46" y="124"/>
                      <a:pt x="45" y="124"/>
                    </a:cubicBezTo>
                    <a:cubicBezTo>
                      <a:pt x="44" y="124"/>
                      <a:pt x="42" y="123"/>
                      <a:pt x="41" y="123"/>
                    </a:cubicBezTo>
                    <a:cubicBezTo>
                      <a:pt x="40" y="122"/>
                      <a:pt x="38" y="121"/>
                      <a:pt x="37" y="121"/>
                    </a:cubicBezTo>
                    <a:cubicBezTo>
                      <a:pt x="37" y="120"/>
                      <a:pt x="38" y="118"/>
                      <a:pt x="38" y="117"/>
                    </a:cubicBezTo>
                    <a:cubicBezTo>
                      <a:pt x="39" y="116"/>
                      <a:pt x="41" y="113"/>
                      <a:pt x="42" y="112"/>
                    </a:cubicBezTo>
                    <a:cubicBezTo>
                      <a:pt x="43" y="112"/>
                      <a:pt x="45" y="111"/>
                      <a:pt x="46" y="111"/>
                    </a:cubicBezTo>
                    <a:cubicBezTo>
                      <a:pt x="47" y="110"/>
                      <a:pt x="47" y="108"/>
                      <a:pt x="48" y="107"/>
                    </a:cubicBezTo>
                    <a:cubicBezTo>
                      <a:pt x="49" y="106"/>
                      <a:pt x="51" y="104"/>
                      <a:pt x="52" y="103"/>
                    </a:cubicBezTo>
                    <a:cubicBezTo>
                      <a:pt x="54" y="102"/>
                      <a:pt x="56" y="100"/>
                      <a:pt x="57" y="100"/>
                    </a:cubicBezTo>
                    <a:cubicBezTo>
                      <a:pt x="59" y="99"/>
                      <a:pt x="61" y="100"/>
                      <a:pt x="62" y="100"/>
                    </a:cubicBezTo>
                    <a:cubicBezTo>
                      <a:pt x="64" y="100"/>
                      <a:pt x="67" y="101"/>
                      <a:pt x="68" y="101"/>
                    </a:cubicBezTo>
                    <a:cubicBezTo>
                      <a:pt x="69" y="101"/>
                      <a:pt x="71" y="100"/>
                      <a:pt x="72" y="99"/>
                    </a:cubicBezTo>
                    <a:cubicBezTo>
                      <a:pt x="73" y="99"/>
                      <a:pt x="75" y="96"/>
                      <a:pt x="76" y="95"/>
                    </a:cubicBezTo>
                    <a:cubicBezTo>
                      <a:pt x="77" y="94"/>
                      <a:pt x="77" y="91"/>
                      <a:pt x="77" y="90"/>
                    </a:cubicBezTo>
                    <a:cubicBezTo>
                      <a:pt x="78" y="89"/>
                      <a:pt x="79" y="88"/>
                      <a:pt x="79" y="87"/>
                    </a:cubicBezTo>
                    <a:cubicBezTo>
                      <a:pt x="80" y="87"/>
                      <a:pt x="82" y="86"/>
                      <a:pt x="83" y="86"/>
                    </a:cubicBezTo>
                    <a:cubicBezTo>
                      <a:pt x="84" y="86"/>
                      <a:pt x="86" y="88"/>
                      <a:pt x="87" y="88"/>
                    </a:cubicBezTo>
                    <a:cubicBezTo>
                      <a:pt x="88" y="88"/>
                      <a:pt x="90" y="88"/>
                      <a:pt x="91" y="88"/>
                    </a:cubicBezTo>
                    <a:cubicBezTo>
                      <a:pt x="92" y="87"/>
                      <a:pt x="94" y="86"/>
                      <a:pt x="95" y="85"/>
                    </a:cubicBezTo>
                    <a:cubicBezTo>
                      <a:pt x="96" y="84"/>
                      <a:pt x="96" y="82"/>
                      <a:pt x="97" y="81"/>
                    </a:cubicBezTo>
                    <a:cubicBezTo>
                      <a:pt x="97" y="80"/>
                      <a:pt x="98" y="79"/>
                      <a:pt x="98" y="78"/>
                    </a:cubicBezTo>
                    <a:cubicBezTo>
                      <a:pt x="99" y="78"/>
                      <a:pt x="100" y="77"/>
                      <a:pt x="101" y="77"/>
                    </a:cubicBezTo>
                    <a:cubicBezTo>
                      <a:pt x="102" y="77"/>
                      <a:pt x="104" y="77"/>
                      <a:pt x="105" y="77"/>
                    </a:cubicBezTo>
                    <a:cubicBezTo>
                      <a:pt x="106" y="77"/>
                      <a:pt x="108" y="79"/>
                      <a:pt x="109" y="79"/>
                    </a:cubicBezTo>
                    <a:cubicBezTo>
                      <a:pt x="110" y="79"/>
                      <a:pt x="111" y="80"/>
                      <a:pt x="112" y="80"/>
                    </a:cubicBezTo>
                    <a:cubicBezTo>
                      <a:pt x="113" y="80"/>
                      <a:pt x="113" y="78"/>
                      <a:pt x="114" y="78"/>
                    </a:cubicBezTo>
                    <a:cubicBezTo>
                      <a:pt x="115" y="77"/>
                      <a:pt x="117" y="77"/>
                      <a:pt x="118" y="76"/>
                    </a:cubicBezTo>
                    <a:cubicBezTo>
                      <a:pt x="119" y="76"/>
                      <a:pt x="120" y="74"/>
                      <a:pt x="121" y="74"/>
                    </a:cubicBezTo>
                    <a:cubicBezTo>
                      <a:pt x="123" y="73"/>
                      <a:pt x="126" y="73"/>
                      <a:pt x="127" y="73"/>
                    </a:cubicBezTo>
                    <a:cubicBezTo>
                      <a:pt x="128" y="73"/>
                      <a:pt x="129" y="73"/>
                      <a:pt x="129" y="74"/>
                    </a:cubicBezTo>
                    <a:cubicBezTo>
                      <a:pt x="131" y="74"/>
                      <a:pt x="133" y="77"/>
                      <a:pt x="135" y="78"/>
                    </a:cubicBezTo>
                    <a:cubicBezTo>
                      <a:pt x="136" y="78"/>
                      <a:pt x="138" y="79"/>
                      <a:pt x="139" y="80"/>
                    </a:cubicBezTo>
                    <a:cubicBezTo>
                      <a:pt x="140" y="81"/>
                      <a:pt x="142" y="83"/>
                      <a:pt x="143" y="84"/>
                    </a:cubicBezTo>
                    <a:cubicBezTo>
                      <a:pt x="144" y="86"/>
                      <a:pt x="144" y="88"/>
                      <a:pt x="145" y="89"/>
                    </a:cubicBezTo>
                    <a:cubicBezTo>
                      <a:pt x="146" y="90"/>
                      <a:pt x="148" y="92"/>
                      <a:pt x="149" y="92"/>
                    </a:cubicBezTo>
                    <a:cubicBezTo>
                      <a:pt x="150" y="92"/>
                      <a:pt x="152" y="92"/>
                      <a:pt x="153" y="92"/>
                    </a:cubicBezTo>
                    <a:cubicBezTo>
                      <a:pt x="153" y="91"/>
                      <a:pt x="153" y="89"/>
                      <a:pt x="153" y="89"/>
                    </a:cubicBezTo>
                    <a:cubicBezTo>
                      <a:pt x="154" y="88"/>
                      <a:pt x="156" y="88"/>
                      <a:pt x="157" y="89"/>
                    </a:cubicBezTo>
                    <a:cubicBezTo>
                      <a:pt x="158" y="89"/>
                      <a:pt x="160" y="90"/>
                      <a:pt x="161" y="91"/>
                    </a:cubicBezTo>
                    <a:cubicBezTo>
                      <a:pt x="162" y="91"/>
                      <a:pt x="163" y="93"/>
                      <a:pt x="163" y="94"/>
                    </a:cubicBezTo>
                    <a:cubicBezTo>
                      <a:pt x="164" y="95"/>
                      <a:pt x="164" y="97"/>
                      <a:pt x="165" y="98"/>
                    </a:cubicBezTo>
                    <a:cubicBezTo>
                      <a:pt x="166" y="99"/>
                      <a:pt x="168" y="99"/>
                      <a:pt x="169" y="100"/>
                    </a:cubicBezTo>
                    <a:cubicBezTo>
                      <a:pt x="169" y="100"/>
                      <a:pt x="170" y="101"/>
                      <a:pt x="170" y="102"/>
                    </a:cubicBezTo>
                    <a:cubicBezTo>
                      <a:pt x="170" y="103"/>
                      <a:pt x="171" y="104"/>
                      <a:pt x="172" y="105"/>
                    </a:cubicBezTo>
                    <a:cubicBezTo>
                      <a:pt x="173" y="106"/>
                      <a:pt x="174" y="109"/>
                      <a:pt x="175" y="110"/>
                    </a:cubicBezTo>
                    <a:cubicBezTo>
                      <a:pt x="176" y="111"/>
                      <a:pt x="179" y="112"/>
                      <a:pt x="181" y="112"/>
                    </a:cubicBezTo>
                    <a:cubicBezTo>
                      <a:pt x="181" y="111"/>
                      <a:pt x="182" y="110"/>
                      <a:pt x="183" y="109"/>
                    </a:cubicBezTo>
                    <a:cubicBezTo>
                      <a:pt x="183" y="109"/>
                      <a:pt x="183" y="107"/>
                      <a:pt x="183" y="106"/>
                    </a:cubicBezTo>
                    <a:cubicBezTo>
                      <a:pt x="183" y="105"/>
                      <a:pt x="182" y="104"/>
                      <a:pt x="182" y="103"/>
                    </a:cubicBezTo>
                    <a:cubicBezTo>
                      <a:pt x="182" y="102"/>
                      <a:pt x="182" y="101"/>
                      <a:pt x="182" y="101"/>
                    </a:cubicBezTo>
                    <a:cubicBezTo>
                      <a:pt x="182" y="100"/>
                      <a:pt x="182" y="98"/>
                      <a:pt x="181" y="98"/>
                    </a:cubicBezTo>
                    <a:cubicBezTo>
                      <a:pt x="181" y="97"/>
                      <a:pt x="179" y="98"/>
                      <a:pt x="178" y="97"/>
                    </a:cubicBezTo>
                    <a:cubicBezTo>
                      <a:pt x="177" y="97"/>
                      <a:pt x="176" y="97"/>
                      <a:pt x="175" y="97"/>
                    </a:cubicBezTo>
                    <a:cubicBezTo>
                      <a:pt x="175" y="96"/>
                      <a:pt x="174" y="95"/>
                      <a:pt x="174" y="95"/>
                    </a:cubicBezTo>
                    <a:cubicBezTo>
                      <a:pt x="173" y="94"/>
                      <a:pt x="173" y="92"/>
                      <a:pt x="172" y="92"/>
                    </a:cubicBezTo>
                    <a:cubicBezTo>
                      <a:pt x="172" y="91"/>
                      <a:pt x="170" y="91"/>
                      <a:pt x="170" y="90"/>
                    </a:cubicBezTo>
                    <a:cubicBezTo>
                      <a:pt x="169" y="90"/>
                      <a:pt x="169" y="89"/>
                      <a:pt x="168" y="88"/>
                    </a:cubicBezTo>
                    <a:cubicBezTo>
                      <a:pt x="168" y="87"/>
                      <a:pt x="167" y="85"/>
                      <a:pt x="167" y="84"/>
                    </a:cubicBezTo>
                    <a:cubicBezTo>
                      <a:pt x="167" y="83"/>
                      <a:pt x="168" y="81"/>
                      <a:pt x="168" y="80"/>
                    </a:cubicBezTo>
                    <a:cubicBezTo>
                      <a:pt x="168" y="79"/>
                      <a:pt x="168" y="77"/>
                      <a:pt x="168" y="76"/>
                    </a:cubicBezTo>
                    <a:cubicBezTo>
                      <a:pt x="168" y="75"/>
                      <a:pt x="168" y="74"/>
                      <a:pt x="168" y="73"/>
                    </a:cubicBezTo>
                    <a:cubicBezTo>
                      <a:pt x="168" y="72"/>
                      <a:pt x="167" y="70"/>
                      <a:pt x="166" y="69"/>
                    </a:cubicBezTo>
                    <a:cubicBezTo>
                      <a:pt x="165" y="69"/>
                      <a:pt x="163" y="70"/>
                      <a:pt x="162" y="69"/>
                    </a:cubicBezTo>
                    <a:cubicBezTo>
                      <a:pt x="160" y="69"/>
                      <a:pt x="158" y="69"/>
                      <a:pt x="157" y="68"/>
                    </a:cubicBezTo>
                    <a:cubicBezTo>
                      <a:pt x="156" y="68"/>
                      <a:pt x="153" y="67"/>
                      <a:pt x="152" y="66"/>
                    </a:cubicBezTo>
                    <a:cubicBezTo>
                      <a:pt x="151" y="65"/>
                      <a:pt x="149" y="64"/>
                      <a:pt x="148" y="64"/>
                    </a:cubicBezTo>
                    <a:cubicBezTo>
                      <a:pt x="147" y="63"/>
                      <a:pt x="144" y="63"/>
                      <a:pt x="143" y="63"/>
                    </a:cubicBezTo>
                    <a:cubicBezTo>
                      <a:pt x="142" y="62"/>
                      <a:pt x="140" y="61"/>
                      <a:pt x="139" y="60"/>
                    </a:cubicBezTo>
                    <a:cubicBezTo>
                      <a:pt x="139" y="60"/>
                      <a:pt x="137" y="58"/>
                      <a:pt x="137" y="57"/>
                    </a:cubicBezTo>
                    <a:cubicBezTo>
                      <a:pt x="136" y="56"/>
                      <a:pt x="136" y="54"/>
                      <a:pt x="136" y="53"/>
                    </a:cubicBezTo>
                    <a:cubicBezTo>
                      <a:pt x="136" y="51"/>
                      <a:pt x="137" y="49"/>
                      <a:pt x="138" y="49"/>
                    </a:cubicBezTo>
                    <a:cubicBezTo>
                      <a:pt x="138" y="48"/>
                      <a:pt x="141" y="47"/>
                      <a:pt x="141" y="47"/>
                    </a:cubicBezTo>
                    <a:cubicBezTo>
                      <a:pt x="142" y="46"/>
                      <a:pt x="144" y="44"/>
                      <a:pt x="145" y="42"/>
                    </a:cubicBezTo>
                    <a:cubicBezTo>
                      <a:pt x="145" y="41"/>
                      <a:pt x="145" y="38"/>
                      <a:pt x="145" y="37"/>
                    </a:cubicBezTo>
                    <a:cubicBezTo>
                      <a:pt x="145" y="36"/>
                      <a:pt x="145" y="33"/>
                      <a:pt x="146" y="32"/>
                    </a:cubicBezTo>
                    <a:cubicBezTo>
                      <a:pt x="146" y="31"/>
                      <a:pt x="145" y="28"/>
                      <a:pt x="146" y="26"/>
                    </a:cubicBezTo>
                    <a:cubicBezTo>
                      <a:pt x="146" y="25"/>
                      <a:pt x="146" y="23"/>
                      <a:pt x="147" y="22"/>
                    </a:cubicBezTo>
                    <a:cubicBezTo>
                      <a:pt x="147" y="22"/>
                      <a:pt x="149" y="21"/>
                      <a:pt x="150" y="21"/>
                    </a:cubicBezTo>
                    <a:cubicBezTo>
                      <a:pt x="151" y="20"/>
                      <a:pt x="153" y="20"/>
                      <a:pt x="153" y="20"/>
                    </a:cubicBezTo>
                    <a:cubicBezTo>
                      <a:pt x="154" y="19"/>
                      <a:pt x="155" y="18"/>
                      <a:pt x="155" y="17"/>
                    </a:cubicBezTo>
                    <a:cubicBezTo>
                      <a:pt x="155" y="17"/>
                      <a:pt x="155" y="15"/>
                      <a:pt x="154" y="14"/>
                    </a:cubicBezTo>
                    <a:cubicBezTo>
                      <a:pt x="153" y="13"/>
                      <a:pt x="150" y="13"/>
                      <a:pt x="149" y="13"/>
                    </a:cubicBezTo>
                    <a:cubicBezTo>
                      <a:pt x="149" y="12"/>
                      <a:pt x="149" y="11"/>
                      <a:pt x="149" y="11"/>
                    </a:cubicBezTo>
                    <a:cubicBezTo>
                      <a:pt x="149" y="11"/>
                      <a:pt x="150" y="10"/>
                      <a:pt x="150" y="10"/>
                    </a:cubicBezTo>
                    <a:cubicBezTo>
                      <a:pt x="151" y="10"/>
                      <a:pt x="153" y="9"/>
                      <a:pt x="154" y="9"/>
                    </a:cubicBezTo>
                    <a:cubicBezTo>
                      <a:pt x="155" y="9"/>
                      <a:pt x="157" y="10"/>
                      <a:pt x="158" y="9"/>
                    </a:cubicBezTo>
                    <a:cubicBezTo>
                      <a:pt x="159" y="9"/>
                      <a:pt x="160" y="7"/>
                      <a:pt x="160" y="7"/>
                    </a:cubicBezTo>
                    <a:cubicBezTo>
                      <a:pt x="161" y="6"/>
                      <a:pt x="164" y="5"/>
                      <a:pt x="166" y="4"/>
                    </a:cubicBezTo>
                    <a:cubicBezTo>
                      <a:pt x="167" y="3"/>
                      <a:pt x="171" y="3"/>
                      <a:pt x="173" y="2"/>
                    </a:cubicBezTo>
                    <a:cubicBezTo>
                      <a:pt x="174" y="2"/>
                      <a:pt x="176" y="1"/>
                      <a:pt x="178" y="1"/>
                    </a:cubicBezTo>
                    <a:cubicBezTo>
                      <a:pt x="180" y="0"/>
                      <a:pt x="186" y="1"/>
                      <a:pt x="188" y="1"/>
                    </a:cubicBezTo>
                    <a:cubicBezTo>
                      <a:pt x="190" y="1"/>
                      <a:pt x="193" y="1"/>
                      <a:pt x="194" y="1"/>
                    </a:cubicBezTo>
                    <a:cubicBezTo>
                      <a:pt x="195" y="1"/>
                      <a:pt x="196" y="2"/>
                      <a:pt x="197" y="2"/>
                    </a:cubicBezTo>
                    <a:cubicBezTo>
                      <a:pt x="197" y="3"/>
                      <a:pt x="198" y="4"/>
                      <a:pt x="199" y="5"/>
                    </a:cubicBezTo>
                    <a:cubicBezTo>
                      <a:pt x="199" y="5"/>
                      <a:pt x="200" y="6"/>
                      <a:pt x="201" y="6"/>
                    </a:cubicBezTo>
                    <a:cubicBezTo>
                      <a:pt x="201" y="6"/>
                      <a:pt x="202" y="4"/>
                      <a:pt x="203" y="4"/>
                    </a:cubicBezTo>
                    <a:cubicBezTo>
                      <a:pt x="203" y="3"/>
                      <a:pt x="204" y="4"/>
                      <a:pt x="205" y="4"/>
                    </a:cubicBezTo>
                    <a:cubicBezTo>
                      <a:pt x="206" y="4"/>
                      <a:pt x="208" y="5"/>
                      <a:pt x="209" y="5"/>
                    </a:cubicBezTo>
                    <a:cubicBezTo>
                      <a:pt x="210" y="5"/>
                      <a:pt x="212" y="6"/>
                      <a:pt x="213" y="7"/>
                    </a:cubicBezTo>
                    <a:cubicBezTo>
                      <a:pt x="214" y="7"/>
                      <a:pt x="215" y="9"/>
                      <a:pt x="216" y="10"/>
                    </a:cubicBezTo>
                    <a:cubicBezTo>
                      <a:pt x="216" y="11"/>
                      <a:pt x="218" y="13"/>
                      <a:pt x="219" y="14"/>
                    </a:cubicBezTo>
                    <a:cubicBezTo>
                      <a:pt x="219" y="14"/>
                      <a:pt x="220" y="16"/>
                      <a:pt x="221" y="16"/>
                    </a:cubicBezTo>
                    <a:cubicBezTo>
                      <a:pt x="222" y="17"/>
                      <a:pt x="224" y="17"/>
                      <a:pt x="225" y="18"/>
                    </a:cubicBezTo>
                    <a:cubicBezTo>
                      <a:pt x="226" y="18"/>
                      <a:pt x="227" y="20"/>
                      <a:pt x="227" y="21"/>
                    </a:cubicBezTo>
                    <a:cubicBezTo>
                      <a:pt x="228" y="22"/>
                      <a:pt x="228" y="25"/>
                      <a:pt x="228" y="26"/>
                    </a:cubicBezTo>
                    <a:cubicBezTo>
                      <a:pt x="228" y="28"/>
                      <a:pt x="228" y="30"/>
                      <a:pt x="228" y="32"/>
                    </a:cubicBezTo>
                    <a:cubicBezTo>
                      <a:pt x="228" y="33"/>
                      <a:pt x="229" y="35"/>
                      <a:pt x="229" y="36"/>
                    </a:cubicBezTo>
                    <a:cubicBezTo>
                      <a:pt x="230" y="37"/>
                      <a:pt x="233" y="38"/>
                      <a:pt x="234" y="38"/>
                    </a:cubicBezTo>
                    <a:cubicBezTo>
                      <a:pt x="235" y="37"/>
                      <a:pt x="236" y="36"/>
                      <a:pt x="237" y="36"/>
                    </a:cubicBezTo>
                    <a:cubicBezTo>
                      <a:pt x="237" y="35"/>
                      <a:pt x="238" y="33"/>
                      <a:pt x="238" y="33"/>
                    </a:cubicBezTo>
                    <a:cubicBezTo>
                      <a:pt x="239" y="32"/>
                      <a:pt x="241" y="31"/>
                      <a:pt x="241" y="31"/>
                    </a:cubicBezTo>
                    <a:cubicBezTo>
                      <a:pt x="242" y="30"/>
                      <a:pt x="244" y="28"/>
                      <a:pt x="245" y="28"/>
                    </a:cubicBezTo>
                    <a:cubicBezTo>
                      <a:pt x="246" y="27"/>
                      <a:pt x="248" y="27"/>
                      <a:pt x="249" y="27"/>
                    </a:cubicBezTo>
                    <a:cubicBezTo>
                      <a:pt x="250" y="26"/>
                      <a:pt x="251" y="24"/>
                      <a:pt x="252" y="24"/>
                    </a:cubicBezTo>
                    <a:cubicBezTo>
                      <a:pt x="253" y="23"/>
                      <a:pt x="254" y="22"/>
                      <a:pt x="255" y="22"/>
                    </a:cubicBezTo>
                    <a:cubicBezTo>
                      <a:pt x="257" y="22"/>
                      <a:pt x="261" y="23"/>
                      <a:pt x="262" y="24"/>
                    </a:cubicBezTo>
                    <a:cubicBezTo>
                      <a:pt x="263" y="25"/>
                      <a:pt x="264" y="27"/>
                      <a:pt x="264" y="29"/>
                    </a:cubicBezTo>
                    <a:cubicBezTo>
                      <a:pt x="265" y="29"/>
                      <a:pt x="267" y="31"/>
                      <a:pt x="268" y="32"/>
                    </a:cubicBezTo>
                    <a:cubicBezTo>
                      <a:pt x="269" y="33"/>
                      <a:pt x="270" y="36"/>
                      <a:pt x="270" y="38"/>
                    </a:cubicBezTo>
                    <a:cubicBezTo>
                      <a:pt x="271" y="39"/>
                      <a:pt x="272" y="41"/>
                      <a:pt x="272" y="42"/>
                    </a:cubicBezTo>
                    <a:cubicBezTo>
                      <a:pt x="273" y="44"/>
                      <a:pt x="276" y="46"/>
                      <a:pt x="277" y="48"/>
                    </a:cubicBezTo>
                    <a:cubicBezTo>
                      <a:pt x="278" y="49"/>
                      <a:pt x="280" y="52"/>
                      <a:pt x="281" y="52"/>
                    </a:cubicBezTo>
                    <a:cubicBezTo>
                      <a:pt x="282" y="53"/>
                      <a:pt x="285" y="54"/>
                      <a:pt x="286" y="54"/>
                    </a:cubicBezTo>
                    <a:cubicBezTo>
                      <a:pt x="289" y="55"/>
                      <a:pt x="295" y="54"/>
                      <a:pt x="298" y="54"/>
                    </a:cubicBezTo>
                    <a:cubicBezTo>
                      <a:pt x="299" y="54"/>
                      <a:pt x="303" y="54"/>
                      <a:pt x="305" y="54"/>
                    </a:cubicBezTo>
                    <a:cubicBezTo>
                      <a:pt x="307" y="53"/>
                      <a:pt x="311" y="53"/>
                      <a:pt x="313" y="52"/>
                    </a:cubicBezTo>
                    <a:cubicBezTo>
                      <a:pt x="314" y="52"/>
                      <a:pt x="316" y="50"/>
                      <a:pt x="317" y="48"/>
                    </a:cubicBezTo>
                    <a:cubicBezTo>
                      <a:pt x="318" y="48"/>
                      <a:pt x="319" y="46"/>
                      <a:pt x="319" y="45"/>
                    </a:cubicBezTo>
                    <a:cubicBezTo>
                      <a:pt x="320" y="44"/>
                      <a:pt x="321" y="42"/>
                      <a:pt x="321" y="41"/>
                    </a:cubicBezTo>
                    <a:cubicBezTo>
                      <a:pt x="322" y="40"/>
                      <a:pt x="322" y="38"/>
                      <a:pt x="323" y="38"/>
                    </a:cubicBezTo>
                    <a:cubicBezTo>
                      <a:pt x="324" y="37"/>
                      <a:pt x="327" y="39"/>
                      <a:pt x="328" y="40"/>
                    </a:cubicBezTo>
                    <a:cubicBezTo>
                      <a:pt x="329" y="40"/>
                      <a:pt x="331" y="42"/>
                      <a:pt x="333" y="42"/>
                    </a:cubicBezTo>
                    <a:cubicBezTo>
                      <a:pt x="334" y="43"/>
                      <a:pt x="336" y="43"/>
                      <a:pt x="338" y="43"/>
                    </a:cubicBezTo>
                    <a:cubicBezTo>
                      <a:pt x="339" y="43"/>
                      <a:pt x="342" y="43"/>
                      <a:pt x="343" y="43"/>
                    </a:cubicBezTo>
                    <a:cubicBezTo>
                      <a:pt x="345" y="43"/>
                      <a:pt x="348" y="45"/>
                      <a:pt x="350" y="45"/>
                    </a:cubicBezTo>
                    <a:cubicBezTo>
                      <a:pt x="351" y="45"/>
                      <a:pt x="354" y="45"/>
                      <a:pt x="355" y="45"/>
                    </a:cubicBezTo>
                    <a:cubicBezTo>
                      <a:pt x="356" y="44"/>
                      <a:pt x="357" y="43"/>
                      <a:pt x="358" y="43"/>
                    </a:cubicBezTo>
                    <a:cubicBezTo>
                      <a:pt x="358" y="42"/>
                      <a:pt x="358" y="40"/>
                      <a:pt x="358" y="39"/>
                    </a:cubicBezTo>
                    <a:cubicBezTo>
                      <a:pt x="359" y="39"/>
                      <a:pt x="359" y="37"/>
                      <a:pt x="360" y="36"/>
                    </a:cubicBezTo>
                    <a:cubicBezTo>
                      <a:pt x="360" y="35"/>
                      <a:pt x="361" y="34"/>
                      <a:pt x="362" y="33"/>
                    </a:cubicBezTo>
                    <a:cubicBezTo>
                      <a:pt x="363" y="32"/>
                      <a:pt x="364" y="32"/>
                      <a:pt x="365" y="31"/>
                    </a:cubicBezTo>
                    <a:cubicBezTo>
                      <a:pt x="366" y="31"/>
                      <a:pt x="368" y="30"/>
                      <a:pt x="369" y="30"/>
                    </a:cubicBezTo>
                    <a:cubicBezTo>
                      <a:pt x="370" y="30"/>
                      <a:pt x="372" y="30"/>
                      <a:pt x="373" y="30"/>
                    </a:cubicBezTo>
                    <a:cubicBezTo>
                      <a:pt x="375" y="30"/>
                      <a:pt x="378" y="29"/>
                      <a:pt x="380" y="28"/>
                    </a:cubicBezTo>
                    <a:cubicBezTo>
                      <a:pt x="381" y="28"/>
                      <a:pt x="382" y="27"/>
                      <a:pt x="383" y="27"/>
                    </a:cubicBezTo>
                    <a:cubicBezTo>
                      <a:pt x="384" y="27"/>
                      <a:pt x="386" y="26"/>
                      <a:pt x="386" y="25"/>
                    </a:cubicBezTo>
                    <a:cubicBezTo>
                      <a:pt x="387" y="25"/>
                      <a:pt x="387" y="23"/>
                      <a:pt x="387" y="23"/>
                    </a:cubicBezTo>
                    <a:cubicBezTo>
                      <a:pt x="387" y="22"/>
                      <a:pt x="387" y="20"/>
                      <a:pt x="386" y="19"/>
                    </a:cubicBezTo>
                    <a:cubicBezTo>
                      <a:pt x="386" y="18"/>
                      <a:pt x="384" y="17"/>
                      <a:pt x="384" y="16"/>
                    </a:cubicBezTo>
                    <a:cubicBezTo>
                      <a:pt x="384" y="15"/>
                      <a:pt x="384" y="14"/>
                      <a:pt x="384" y="13"/>
                    </a:cubicBezTo>
                    <a:cubicBezTo>
                      <a:pt x="384" y="12"/>
                      <a:pt x="385" y="11"/>
                      <a:pt x="386" y="10"/>
                    </a:cubicBezTo>
                    <a:cubicBezTo>
                      <a:pt x="387" y="10"/>
                      <a:pt x="389" y="9"/>
                      <a:pt x="391" y="9"/>
                    </a:cubicBezTo>
                    <a:cubicBezTo>
                      <a:pt x="391" y="9"/>
                      <a:pt x="393" y="10"/>
                      <a:pt x="394" y="10"/>
                    </a:cubicBezTo>
                    <a:cubicBezTo>
                      <a:pt x="395" y="10"/>
                      <a:pt x="397" y="11"/>
                      <a:pt x="398" y="12"/>
                    </a:cubicBezTo>
                    <a:cubicBezTo>
                      <a:pt x="399" y="13"/>
                      <a:pt x="400" y="15"/>
                      <a:pt x="400" y="15"/>
                    </a:cubicBezTo>
                    <a:cubicBezTo>
                      <a:pt x="401" y="16"/>
                      <a:pt x="403" y="16"/>
                      <a:pt x="404" y="17"/>
                    </a:cubicBezTo>
                    <a:cubicBezTo>
                      <a:pt x="405" y="17"/>
                      <a:pt x="407" y="16"/>
                      <a:pt x="408" y="17"/>
                    </a:cubicBezTo>
                    <a:cubicBezTo>
                      <a:pt x="409" y="17"/>
                      <a:pt x="411" y="17"/>
                      <a:pt x="412" y="18"/>
                    </a:cubicBezTo>
                    <a:cubicBezTo>
                      <a:pt x="412" y="19"/>
                      <a:pt x="411" y="20"/>
                      <a:pt x="412" y="21"/>
                    </a:cubicBezTo>
                    <a:cubicBezTo>
                      <a:pt x="412" y="22"/>
                      <a:pt x="415" y="23"/>
                      <a:pt x="416" y="23"/>
                    </a:cubicBezTo>
                    <a:cubicBezTo>
                      <a:pt x="416" y="24"/>
                      <a:pt x="418" y="24"/>
                      <a:pt x="419" y="24"/>
                    </a:cubicBezTo>
                    <a:cubicBezTo>
                      <a:pt x="420" y="25"/>
                      <a:pt x="421" y="27"/>
                      <a:pt x="421" y="28"/>
                    </a:cubicBezTo>
                    <a:cubicBezTo>
                      <a:pt x="421" y="29"/>
                      <a:pt x="422" y="31"/>
                      <a:pt x="421" y="33"/>
                    </a:cubicBezTo>
                    <a:cubicBezTo>
                      <a:pt x="421" y="33"/>
                      <a:pt x="419" y="34"/>
                      <a:pt x="419" y="35"/>
                    </a:cubicBezTo>
                    <a:cubicBezTo>
                      <a:pt x="419" y="36"/>
                      <a:pt x="421" y="38"/>
                      <a:pt x="421" y="39"/>
                    </a:cubicBezTo>
                    <a:cubicBezTo>
                      <a:pt x="421" y="40"/>
                      <a:pt x="422" y="41"/>
                      <a:pt x="422" y="42"/>
                    </a:cubicBezTo>
                    <a:cubicBezTo>
                      <a:pt x="423" y="43"/>
                      <a:pt x="423" y="45"/>
                      <a:pt x="424" y="46"/>
                    </a:cubicBezTo>
                    <a:cubicBezTo>
                      <a:pt x="425" y="47"/>
                      <a:pt x="428" y="48"/>
                      <a:pt x="429" y="49"/>
                    </a:cubicBezTo>
                    <a:cubicBezTo>
                      <a:pt x="429" y="49"/>
                      <a:pt x="430" y="51"/>
                      <a:pt x="431" y="52"/>
                    </a:cubicBezTo>
                    <a:cubicBezTo>
                      <a:pt x="431" y="52"/>
                      <a:pt x="432" y="54"/>
                      <a:pt x="432" y="55"/>
                    </a:cubicBezTo>
                    <a:cubicBezTo>
                      <a:pt x="432" y="56"/>
                      <a:pt x="431" y="59"/>
                      <a:pt x="431" y="60"/>
                    </a:cubicBezTo>
                    <a:cubicBezTo>
                      <a:pt x="431" y="61"/>
                      <a:pt x="431" y="63"/>
                      <a:pt x="431" y="64"/>
                    </a:cubicBezTo>
                    <a:cubicBezTo>
                      <a:pt x="432" y="65"/>
                      <a:pt x="434" y="67"/>
                      <a:pt x="434" y="68"/>
                    </a:cubicBezTo>
                    <a:cubicBezTo>
                      <a:pt x="435" y="69"/>
                      <a:pt x="436" y="70"/>
                      <a:pt x="436" y="71"/>
                    </a:cubicBezTo>
                    <a:cubicBezTo>
                      <a:pt x="437" y="72"/>
                      <a:pt x="438" y="75"/>
                      <a:pt x="438" y="76"/>
                    </a:cubicBezTo>
                    <a:cubicBezTo>
                      <a:pt x="438" y="77"/>
                      <a:pt x="438" y="79"/>
                      <a:pt x="438" y="80"/>
                    </a:cubicBezTo>
                    <a:cubicBezTo>
                      <a:pt x="439" y="81"/>
                      <a:pt x="439" y="82"/>
                      <a:pt x="439" y="83"/>
                    </a:cubicBezTo>
                    <a:cubicBezTo>
                      <a:pt x="440" y="84"/>
                      <a:pt x="441" y="85"/>
                      <a:pt x="442" y="86"/>
                    </a:cubicBezTo>
                    <a:cubicBezTo>
                      <a:pt x="442" y="86"/>
                      <a:pt x="442" y="89"/>
                      <a:pt x="443" y="89"/>
                    </a:cubicBezTo>
                    <a:cubicBezTo>
                      <a:pt x="444" y="90"/>
                      <a:pt x="445" y="92"/>
                      <a:pt x="446" y="92"/>
                    </a:cubicBezTo>
                    <a:cubicBezTo>
                      <a:pt x="447" y="93"/>
                      <a:pt x="449" y="94"/>
                      <a:pt x="450" y="94"/>
                    </a:cubicBezTo>
                    <a:cubicBezTo>
                      <a:pt x="452" y="94"/>
                      <a:pt x="455" y="95"/>
                      <a:pt x="457" y="95"/>
                    </a:cubicBezTo>
                    <a:cubicBezTo>
                      <a:pt x="458" y="95"/>
                      <a:pt x="459" y="95"/>
                      <a:pt x="460" y="95"/>
                    </a:cubicBezTo>
                    <a:cubicBezTo>
                      <a:pt x="461" y="95"/>
                      <a:pt x="462" y="94"/>
                      <a:pt x="462" y="93"/>
                    </a:cubicBezTo>
                    <a:cubicBezTo>
                      <a:pt x="462" y="92"/>
                      <a:pt x="463" y="91"/>
                      <a:pt x="463" y="90"/>
                    </a:cubicBezTo>
                    <a:cubicBezTo>
                      <a:pt x="463" y="89"/>
                      <a:pt x="463" y="88"/>
                      <a:pt x="463" y="87"/>
                    </a:cubicBezTo>
                    <a:cubicBezTo>
                      <a:pt x="464" y="86"/>
                      <a:pt x="465" y="85"/>
                      <a:pt x="466" y="85"/>
                    </a:cubicBezTo>
                    <a:cubicBezTo>
                      <a:pt x="467" y="84"/>
                      <a:pt x="468" y="83"/>
                      <a:pt x="469" y="82"/>
                    </a:cubicBezTo>
                    <a:cubicBezTo>
                      <a:pt x="469" y="82"/>
                      <a:pt x="470" y="81"/>
                      <a:pt x="470" y="80"/>
                    </a:cubicBezTo>
                    <a:cubicBezTo>
                      <a:pt x="471" y="80"/>
                      <a:pt x="473" y="79"/>
                      <a:pt x="474" y="79"/>
                    </a:cubicBezTo>
                    <a:cubicBezTo>
                      <a:pt x="475" y="79"/>
                      <a:pt x="477" y="80"/>
                      <a:pt x="478" y="80"/>
                    </a:cubicBezTo>
                    <a:cubicBezTo>
                      <a:pt x="478" y="80"/>
                      <a:pt x="480" y="81"/>
                      <a:pt x="480" y="80"/>
                    </a:cubicBezTo>
                    <a:cubicBezTo>
                      <a:pt x="481" y="80"/>
                      <a:pt x="481" y="79"/>
                      <a:pt x="482" y="79"/>
                    </a:cubicBezTo>
                    <a:cubicBezTo>
                      <a:pt x="483" y="79"/>
                      <a:pt x="484" y="80"/>
                      <a:pt x="485" y="79"/>
                    </a:cubicBezTo>
                    <a:cubicBezTo>
                      <a:pt x="486" y="79"/>
                      <a:pt x="487" y="78"/>
                      <a:pt x="488" y="77"/>
                    </a:cubicBezTo>
                    <a:cubicBezTo>
                      <a:pt x="488" y="77"/>
                      <a:pt x="489" y="76"/>
                      <a:pt x="490" y="76"/>
                    </a:cubicBezTo>
                    <a:cubicBezTo>
                      <a:pt x="490" y="75"/>
                      <a:pt x="492" y="75"/>
                      <a:pt x="493" y="76"/>
                    </a:cubicBezTo>
                    <a:cubicBezTo>
                      <a:pt x="494" y="76"/>
                      <a:pt x="495" y="77"/>
                      <a:pt x="496" y="77"/>
                    </a:cubicBezTo>
                    <a:cubicBezTo>
                      <a:pt x="497" y="78"/>
                      <a:pt x="498" y="80"/>
                      <a:pt x="498" y="80"/>
                    </a:cubicBezTo>
                    <a:cubicBezTo>
                      <a:pt x="499" y="81"/>
                      <a:pt x="501" y="82"/>
                      <a:pt x="502" y="82"/>
                    </a:cubicBezTo>
                    <a:cubicBezTo>
                      <a:pt x="503" y="82"/>
                      <a:pt x="505" y="82"/>
                      <a:pt x="506" y="83"/>
                    </a:cubicBezTo>
                    <a:cubicBezTo>
                      <a:pt x="507" y="83"/>
                      <a:pt x="508" y="85"/>
                      <a:pt x="508" y="86"/>
                    </a:cubicBezTo>
                    <a:cubicBezTo>
                      <a:pt x="508" y="87"/>
                      <a:pt x="508" y="89"/>
                      <a:pt x="508" y="91"/>
                    </a:cubicBezTo>
                    <a:cubicBezTo>
                      <a:pt x="508" y="92"/>
                      <a:pt x="507" y="94"/>
                      <a:pt x="507" y="95"/>
                    </a:cubicBezTo>
                    <a:cubicBezTo>
                      <a:pt x="506" y="96"/>
                      <a:pt x="505" y="98"/>
                      <a:pt x="505" y="99"/>
                    </a:cubicBezTo>
                    <a:cubicBezTo>
                      <a:pt x="504" y="100"/>
                      <a:pt x="503" y="102"/>
                      <a:pt x="503" y="103"/>
                    </a:cubicBezTo>
                    <a:cubicBezTo>
                      <a:pt x="502" y="103"/>
                      <a:pt x="501" y="105"/>
                      <a:pt x="500" y="106"/>
                    </a:cubicBezTo>
                    <a:cubicBezTo>
                      <a:pt x="500" y="108"/>
                      <a:pt x="500" y="111"/>
                      <a:pt x="500" y="112"/>
                    </a:cubicBezTo>
                    <a:cubicBezTo>
                      <a:pt x="501" y="113"/>
                      <a:pt x="502" y="115"/>
                      <a:pt x="503" y="116"/>
                    </a:cubicBezTo>
                    <a:cubicBezTo>
                      <a:pt x="502" y="117"/>
                      <a:pt x="501" y="117"/>
                      <a:pt x="501" y="117"/>
                    </a:cubicBezTo>
                    <a:cubicBezTo>
                      <a:pt x="499" y="119"/>
                      <a:pt x="497" y="122"/>
                      <a:pt x="496" y="123"/>
                    </a:cubicBezTo>
                    <a:cubicBezTo>
                      <a:pt x="494" y="124"/>
                      <a:pt x="491" y="127"/>
                      <a:pt x="489" y="128"/>
                    </a:cubicBezTo>
                    <a:cubicBezTo>
                      <a:pt x="488" y="130"/>
                      <a:pt x="487" y="132"/>
                      <a:pt x="486" y="133"/>
                    </a:cubicBezTo>
                    <a:cubicBezTo>
                      <a:pt x="485" y="136"/>
                      <a:pt x="483" y="141"/>
                      <a:pt x="482" y="144"/>
                    </a:cubicBezTo>
                    <a:cubicBezTo>
                      <a:pt x="482" y="146"/>
                      <a:pt x="481" y="151"/>
                      <a:pt x="481" y="154"/>
                    </a:cubicBezTo>
                    <a:cubicBezTo>
                      <a:pt x="481" y="156"/>
                      <a:pt x="481" y="161"/>
                      <a:pt x="481" y="164"/>
                    </a:cubicBezTo>
                    <a:cubicBezTo>
                      <a:pt x="481" y="166"/>
                      <a:pt x="482" y="170"/>
                      <a:pt x="483" y="172"/>
                    </a:cubicBezTo>
                    <a:cubicBezTo>
                      <a:pt x="483" y="173"/>
                      <a:pt x="485" y="174"/>
                      <a:pt x="486" y="175"/>
                    </a:cubicBezTo>
                    <a:cubicBezTo>
                      <a:pt x="487" y="176"/>
                      <a:pt x="489" y="177"/>
                      <a:pt x="489" y="178"/>
                    </a:cubicBezTo>
                    <a:cubicBezTo>
                      <a:pt x="489" y="179"/>
                      <a:pt x="488" y="181"/>
                      <a:pt x="487" y="182"/>
                    </a:cubicBezTo>
                    <a:cubicBezTo>
                      <a:pt x="487" y="183"/>
                      <a:pt x="485" y="185"/>
                      <a:pt x="484" y="186"/>
                    </a:cubicBezTo>
                    <a:cubicBezTo>
                      <a:pt x="483" y="188"/>
                      <a:pt x="481" y="192"/>
                      <a:pt x="480" y="194"/>
                    </a:cubicBezTo>
                    <a:cubicBezTo>
                      <a:pt x="479" y="196"/>
                      <a:pt x="478" y="200"/>
                      <a:pt x="478" y="202"/>
                    </a:cubicBezTo>
                    <a:cubicBezTo>
                      <a:pt x="477" y="204"/>
                      <a:pt x="474" y="209"/>
                      <a:pt x="473" y="211"/>
                    </a:cubicBezTo>
                    <a:cubicBezTo>
                      <a:pt x="473" y="213"/>
                      <a:pt x="471" y="215"/>
                      <a:pt x="470" y="217"/>
                    </a:cubicBezTo>
                    <a:cubicBezTo>
                      <a:pt x="470" y="218"/>
                      <a:pt x="468" y="222"/>
                      <a:pt x="468" y="224"/>
                    </a:cubicBezTo>
                    <a:cubicBezTo>
                      <a:pt x="468" y="225"/>
                      <a:pt x="468" y="229"/>
                      <a:pt x="468" y="230"/>
                    </a:cubicBezTo>
                    <a:cubicBezTo>
                      <a:pt x="468" y="232"/>
                      <a:pt x="468" y="236"/>
                      <a:pt x="469" y="237"/>
                    </a:cubicBezTo>
                    <a:cubicBezTo>
                      <a:pt x="470" y="238"/>
                      <a:pt x="472" y="239"/>
                      <a:pt x="473" y="240"/>
                    </a:cubicBezTo>
                    <a:cubicBezTo>
                      <a:pt x="473" y="241"/>
                      <a:pt x="474" y="243"/>
                      <a:pt x="475" y="244"/>
                    </a:cubicBezTo>
                    <a:cubicBezTo>
                      <a:pt x="475" y="246"/>
                      <a:pt x="476" y="248"/>
                      <a:pt x="476" y="249"/>
                    </a:cubicBezTo>
                    <a:cubicBezTo>
                      <a:pt x="476" y="251"/>
                      <a:pt x="475" y="254"/>
                      <a:pt x="475" y="255"/>
                    </a:cubicBezTo>
                    <a:cubicBezTo>
                      <a:pt x="475" y="256"/>
                      <a:pt x="475" y="259"/>
                      <a:pt x="476" y="259"/>
                    </a:cubicBezTo>
                    <a:cubicBezTo>
                      <a:pt x="476" y="261"/>
                      <a:pt x="479" y="261"/>
                      <a:pt x="480" y="262"/>
                    </a:cubicBezTo>
                    <a:cubicBezTo>
                      <a:pt x="482" y="263"/>
                      <a:pt x="484" y="265"/>
                      <a:pt x="485" y="266"/>
                    </a:cubicBezTo>
                    <a:cubicBezTo>
                      <a:pt x="486" y="267"/>
                      <a:pt x="487" y="269"/>
                      <a:pt x="488" y="270"/>
                    </a:cubicBezTo>
                    <a:cubicBezTo>
                      <a:pt x="488" y="271"/>
                      <a:pt x="488" y="274"/>
                      <a:pt x="488" y="276"/>
                    </a:cubicBezTo>
                    <a:cubicBezTo>
                      <a:pt x="489" y="277"/>
                      <a:pt x="491" y="279"/>
                      <a:pt x="492" y="280"/>
                    </a:cubicBezTo>
                    <a:cubicBezTo>
                      <a:pt x="492" y="280"/>
                      <a:pt x="493" y="282"/>
                      <a:pt x="494" y="283"/>
                    </a:cubicBezTo>
                    <a:cubicBezTo>
                      <a:pt x="495" y="283"/>
                      <a:pt x="495" y="286"/>
                      <a:pt x="496" y="287"/>
                    </a:cubicBezTo>
                    <a:cubicBezTo>
                      <a:pt x="497" y="288"/>
                      <a:pt x="498" y="289"/>
                      <a:pt x="499" y="290"/>
                    </a:cubicBezTo>
                    <a:cubicBezTo>
                      <a:pt x="500" y="290"/>
                      <a:pt x="501" y="291"/>
                      <a:pt x="502" y="292"/>
                    </a:cubicBezTo>
                    <a:cubicBezTo>
                      <a:pt x="503" y="293"/>
                      <a:pt x="503" y="295"/>
                      <a:pt x="504" y="295"/>
                    </a:cubicBezTo>
                    <a:cubicBezTo>
                      <a:pt x="505" y="296"/>
                      <a:pt x="507" y="297"/>
                      <a:pt x="508" y="298"/>
                    </a:cubicBezTo>
                    <a:cubicBezTo>
                      <a:pt x="509" y="299"/>
                      <a:pt x="510" y="300"/>
                      <a:pt x="510" y="301"/>
                    </a:cubicBezTo>
                    <a:cubicBezTo>
                      <a:pt x="512" y="303"/>
                      <a:pt x="514" y="307"/>
                      <a:pt x="515" y="309"/>
                    </a:cubicBezTo>
                    <a:cubicBezTo>
                      <a:pt x="516" y="310"/>
                      <a:pt x="517" y="314"/>
                      <a:pt x="517" y="316"/>
                    </a:cubicBezTo>
                    <a:cubicBezTo>
                      <a:pt x="518" y="317"/>
                      <a:pt x="520" y="320"/>
                      <a:pt x="520" y="321"/>
                    </a:cubicBezTo>
                    <a:cubicBezTo>
                      <a:pt x="521" y="321"/>
                      <a:pt x="522" y="323"/>
                      <a:pt x="523" y="323"/>
                    </a:cubicBezTo>
                    <a:cubicBezTo>
                      <a:pt x="524" y="324"/>
                      <a:pt x="526" y="324"/>
                      <a:pt x="527" y="325"/>
                    </a:cubicBezTo>
                    <a:cubicBezTo>
                      <a:pt x="527" y="325"/>
                      <a:pt x="528" y="327"/>
                      <a:pt x="529" y="328"/>
                    </a:cubicBezTo>
                    <a:cubicBezTo>
                      <a:pt x="529" y="329"/>
                      <a:pt x="532" y="331"/>
                      <a:pt x="533" y="332"/>
                    </a:cubicBezTo>
                    <a:cubicBezTo>
                      <a:pt x="533" y="334"/>
                      <a:pt x="535" y="336"/>
                      <a:pt x="535" y="337"/>
                    </a:cubicBezTo>
                    <a:cubicBezTo>
                      <a:pt x="536" y="338"/>
                      <a:pt x="536" y="341"/>
                      <a:pt x="536" y="342"/>
                    </a:cubicBezTo>
                    <a:cubicBezTo>
                      <a:pt x="536" y="344"/>
                      <a:pt x="538" y="348"/>
                      <a:pt x="538" y="350"/>
                    </a:cubicBezTo>
                    <a:cubicBezTo>
                      <a:pt x="539" y="351"/>
                      <a:pt x="539" y="354"/>
                      <a:pt x="540" y="356"/>
                    </a:cubicBezTo>
                    <a:cubicBezTo>
                      <a:pt x="541" y="357"/>
                      <a:pt x="544" y="358"/>
                      <a:pt x="545" y="360"/>
                    </a:cubicBezTo>
                    <a:cubicBezTo>
                      <a:pt x="545" y="361"/>
                      <a:pt x="545" y="364"/>
                      <a:pt x="545" y="366"/>
                    </a:cubicBezTo>
                    <a:close/>
                  </a:path>
                </a:pathLst>
              </a:custGeom>
              <a:grpFill/>
              <a:ln w="1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90"/>
              <p:cNvSpPr>
                <a:spLocks/>
              </p:cNvSpPr>
              <p:nvPr/>
            </p:nvSpPr>
            <p:spPr bwMode="auto">
              <a:xfrm>
                <a:off x="6392862" y="4971915"/>
                <a:ext cx="1065213" cy="735013"/>
              </a:xfrm>
              <a:custGeom>
                <a:avLst/>
                <a:gdLst/>
                <a:ahLst/>
                <a:cxnLst>
                  <a:cxn ang="0">
                    <a:pos x="631" y="109"/>
                  </a:cxn>
                  <a:cxn ang="0">
                    <a:pos x="614" y="129"/>
                  </a:cxn>
                  <a:cxn ang="0">
                    <a:pos x="589" y="126"/>
                  </a:cxn>
                  <a:cxn ang="0">
                    <a:pos x="564" y="137"/>
                  </a:cxn>
                  <a:cxn ang="0">
                    <a:pos x="540" y="150"/>
                  </a:cxn>
                  <a:cxn ang="0">
                    <a:pos x="532" y="190"/>
                  </a:cxn>
                  <a:cxn ang="0">
                    <a:pos x="520" y="220"/>
                  </a:cxn>
                  <a:cxn ang="0">
                    <a:pos x="494" y="243"/>
                  </a:cxn>
                  <a:cxn ang="0">
                    <a:pos x="477" y="272"/>
                  </a:cxn>
                  <a:cxn ang="0">
                    <a:pos x="463" y="309"/>
                  </a:cxn>
                  <a:cxn ang="0">
                    <a:pos x="453" y="330"/>
                  </a:cxn>
                  <a:cxn ang="0">
                    <a:pos x="450" y="350"/>
                  </a:cxn>
                  <a:cxn ang="0">
                    <a:pos x="434" y="358"/>
                  </a:cxn>
                  <a:cxn ang="0">
                    <a:pos x="394" y="366"/>
                  </a:cxn>
                  <a:cxn ang="0">
                    <a:pos x="341" y="392"/>
                  </a:cxn>
                  <a:cxn ang="0">
                    <a:pos x="312" y="407"/>
                  </a:cxn>
                  <a:cxn ang="0">
                    <a:pos x="286" y="429"/>
                  </a:cxn>
                  <a:cxn ang="0">
                    <a:pos x="247" y="442"/>
                  </a:cxn>
                  <a:cxn ang="0">
                    <a:pos x="198" y="418"/>
                  </a:cxn>
                  <a:cxn ang="0">
                    <a:pos x="173" y="402"/>
                  </a:cxn>
                  <a:cxn ang="0">
                    <a:pos x="141" y="420"/>
                  </a:cxn>
                  <a:cxn ang="0">
                    <a:pos x="104" y="420"/>
                  </a:cxn>
                  <a:cxn ang="0">
                    <a:pos x="68" y="421"/>
                  </a:cxn>
                  <a:cxn ang="0">
                    <a:pos x="31" y="408"/>
                  </a:cxn>
                  <a:cxn ang="0">
                    <a:pos x="4" y="402"/>
                  </a:cxn>
                  <a:cxn ang="0">
                    <a:pos x="11" y="356"/>
                  </a:cxn>
                  <a:cxn ang="0">
                    <a:pos x="5" y="335"/>
                  </a:cxn>
                  <a:cxn ang="0">
                    <a:pos x="3" y="313"/>
                  </a:cxn>
                  <a:cxn ang="0">
                    <a:pos x="9" y="278"/>
                  </a:cxn>
                  <a:cxn ang="0">
                    <a:pos x="22" y="267"/>
                  </a:cxn>
                  <a:cxn ang="0">
                    <a:pos x="7" y="268"/>
                  </a:cxn>
                  <a:cxn ang="0">
                    <a:pos x="5" y="249"/>
                  </a:cxn>
                  <a:cxn ang="0">
                    <a:pos x="8" y="224"/>
                  </a:cxn>
                  <a:cxn ang="0">
                    <a:pos x="42" y="239"/>
                  </a:cxn>
                  <a:cxn ang="0">
                    <a:pos x="78" y="250"/>
                  </a:cxn>
                  <a:cxn ang="0">
                    <a:pos x="91" y="220"/>
                  </a:cxn>
                  <a:cxn ang="0">
                    <a:pos x="131" y="203"/>
                  </a:cxn>
                  <a:cxn ang="0">
                    <a:pos x="177" y="195"/>
                  </a:cxn>
                  <a:cxn ang="0">
                    <a:pos x="180" y="152"/>
                  </a:cxn>
                  <a:cxn ang="0">
                    <a:pos x="145" y="122"/>
                  </a:cxn>
                  <a:cxn ang="0">
                    <a:pos x="157" y="95"/>
                  </a:cxn>
                  <a:cxn ang="0">
                    <a:pos x="180" y="80"/>
                  </a:cxn>
                  <a:cxn ang="0">
                    <a:pos x="202" y="66"/>
                  </a:cxn>
                  <a:cxn ang="0">
                    <a:pos x="231" y="49"/>
                  </a:cxn>
                  <a:cxn ang="0">
                    <a:pos x="236" y="15"/>
                  </a:cxn>
                  <a:cxn ang="0">
                    <a:pos x="272" y="11"/>
                  </a:cxn>
                  <a:cxn ang="0">
                    <a:pos x="307" y="17"/>
                  </a:cxn>
                  <a:cxn ang="0">
                    <a:pos x="348" y="41"/>
                  </a:cxn>
                  <a:cxn ang="0">
                    <a:pos x="392" y="56"/>
                  </a:cxn>
                  <a:cxn ang="0">
                    <a:pos x="435" y="64"/>
                  </a:cxn>
                  <a:cxn ang="0">
                    <a:pos x="461" y="47"/>
                  </a:cxn>
                  <a:cxn ang="0">
                    <a:pos x="482" y="17"/>
                  </a:cxn>
                  <a:cxn ang="0">
                    <a:pos x="528" y="0"/>
                  </a:cxn>
                  <a:cxn ang="0">
                    <a:pos x="555" y="36"/>
                  </a:cxn>
                  <a:cxn ang="0">
                    <a:pos x="572" y="67"/>
                  </a:cxn>
                  <a:cxn ang="0">
                    <a:pos x="598" y="61"/>
                  </a:cxn>
                  <a:cxn ang="0">
                    <a:pos x="641" y="83"/>
                  </a:cxn>
                </a:cxnLst>
                <a:rect l="0" t="0" r="r" b="b"/>
                <a:pathLst>
                  <a:path w="642" h="444">
                    <a:moveTo>
                      <a:pt x="641" y="83"/>
                    </a:moveTo>
                    <a:cubicBezTo>
                      <a:pt x="641" y="84"/>
                      <a:pt x="642" y="85"/>
                      <a:pt x="642" y="86"/>
                    </a:cubicBezTo>
                    <a:cubicBezTo>
                      <a:pt x="642" y="87"/>
                      <a:pt x="640" y="88"/>
                      <a:pt x="640" y="89"/>
                    </a:cubicBezTo>
                    <a:cubicBezTo>
                      <a:pt x="639" y="90"/>
                      <a:pt x="638" y="93"/>
                      <a:pt x="638" y="94"/>
                    </a:cubicBezTo>
                    <a:cubicBezTo>
                      <a:pt x="637" y="95"/>
                      <a:pt x="635" y="95"/>
                      <a:pt x="635" y="96"/>
                    </a:cubicBezTo>
                    <a:cubicBezTo>
                      <a:pt x="634" y="97"/>
                      <a:pt x="634" y="99"/>
                      <a:pt x="633" y="100"/>
                    </a:cubicBezTo>
                    <a:cubicBezTo>
                      <a:pt x="633" y="101"/>
                      <a:pt x="632" y="103"/>
                      <a:pt x="631" y="103"/>
                    </a:cubicBezTo>
                    <a:cubicBezTo>
                      <a:pt x="631" y="105"/>
                      <a:pt x="631" y="107"/>
                      <a:pt x="631" y="109"/>
                    </a:cubicBezTo>
                    <a:cubicBezTo>
                      <a:pt x="631" y="110"/>
                      <a:pt x="632" y="112"/>
                      <a:pt x="632" y="113"/>
                    </a:cubicBezTo>
                    <a:cubicBezTo>
                      <a:pt x="632" y="114"/>
                      <a:pt x="630" y="116"/>
                      <a:pt x="630" y="117"/>
                    </a:cubicBezTo>
                    <a:cubicBezTo>
                      <a:pt x="630" y="119"/>
                      <a:pt x="630" y="121"/>
                      <a:pt x="630" y="123"/>
                    </a:cubicBezTo>
                    <a:cubicBezTo>
                      <a:pt x="630" y="124"/>
                      <a:pt x="630" y="128"/>
                      <a:pt x="629" y="129"/>
                    </a:cubicBezTo>
                    <a:cubicBezTo>
                      <a:pt x="629" y="130"/>
                      <a:pt x="627" y="131"/>
                      <a:pt x="626" y="131"/>
                    </a:cubicBezTo>
                    <a:cubicBezTo>
                      <a:pt x="625" y="131"/>
                      <a:pt x="622" y="130"/>
                      <a:pt x="621" y="130"/>
                    </a:cubicBezTo>
                    <a:cubicBezTo>
                      <a:pt x="620" y="130"/>
                      <a:pt x="618" y="132"/>
                      <a:pt x="617" y="132"/>
                    </a:cubicBezTo>
                    <a:cubicBezTo>
                      <a:pt x="616" y="132"/>
                      <a:pt x="615" y="130"/>
                      <a:pt x="614" y="129"/>
                    </a:cubicBezTo>
                    <a:cubicBezTo>
                      <a:pt x="613" y="129"/>
                      <a:pt x="611" y="128"/>
                      <a:pt x="611" y="128"/>
                    </a:cubicBezTo>
                    <a:cubicBezTo>
                      <a:pt x="610" y="127"/>
                      <a:pt x="609" y="126"/>
                      <a:pt x="609" y="125"/>
                    </a:cubicBezTo>
                    <a:cubicBezTo>
                      <a:pt x="608" y="125"/>
                      <a:pt x="607" y="123"/>
                      <a:pt x="606" y="122"/>
                    </a:cubicBezTo>
                    <a:cubicBezTo>
                      <a:pt x="605" y="122"/>
                      <a:pt x="603" y="121"/>
                      <a:pt x="602" y="121"/>
                    </a:cubicBezTo>
                    <a:cubicBezTo>
                      <a:pt x="601" y="120"/>
                      <a:pt x="599" y="120"/>
                      <a:pt x="598" y="120"/>
                    </a:cubicBezTo>
                    <a:cubicBezTo>
                      <a:pt x="597" y="120"/>
                      <a:pt x="595" y="122"/>
                      <a:pt x="594" y="122"/>
                    </a:cubicBezTo>
                    <a:cubicBezTo>
                      <a:pt x="593" y="122"/>
                      <a:pt x="591" y="123"/>
                      <a:pt x="590" y="123"/>
                    </a:cubicBezTo>
                    <a:cubicBezTo>
                      <a:pt x="590" y="124"/>
                      <a:pt x="589" y="125"/>
                      <a:pt x="589" y="126"/>
                    </a:cubicBezTo>
                    <a:cubicBezTo>
                      <a:pt x="588" y="127"/>
                      <a:pt x="588" y="129"/>
                      <a:pt x="587" y="130"/>
                    </a:cubicBezTo>
                    <a:cubicBezTo>
                      <a:pt x="587" y="131"/>
                      <a:pt x="585" y="132"/>
                      <a:pt x="585" y="133"/>
                    </a:cubicBezTo>
                    <a:cubicBezTo>
                      <a:pt x="586" y="134"/>
                      <a:pt x="587" y="135"/>
                      <a:pt x="587" y="136"/>
                    </a:cubicBezTo>
                    <a:cubicBezTo>
                      <a:pt x="587" y="137"/>
                      <a:pt x="587" y="139"/>
                      <a:pt x="586" y="139"/>
                    </a:cubicBezTo>
                    <a:cubicBezTo>
                      <a:pt x="585" y="140"/>
                      <a:pt x="582" y="140"/>
                      <a:pt x="581" y="140"/>
                    </a:cubicBezTo>
                    <a:cubicBezTo>
                      <a:pt x="579" y="141"/>
                      <a:pt x="576" y="141"/>
                      <a:pt x="575" y="140"/>
                    </a:cubicBezTo>
                    <a:cubicBezTo>
                      <a:pt x="574" y="140"/>
                      <a:pt x="571" y="140"/>
                      <a:pt x="570" y="139"/>
                    </a:cubicBezTo>
                    <a:cubicBezTo>
                      <a:pt x="569" y="139"/>
                      <a:pt x="566" y="137"/>
                      <a:pt x="564" y="137"/>
                    </a:cubicBezTo>
                    <a:cubicBezTo>
                      <a:pt x="563" y="137"/>
                      <a:pt x="561" y="138"/>
                      <a:pt x="560" y="139"/>
                    </a:cubicBezTo>
                    <a:cubicBezTo>
                      <a:pt x="559" y="139"/>
                      <a:pt x="558" y="141"/>
                      <a:pt x="558" y="142"/>
                    </a:cubicBezTo>
                    <a:cubicBezTo>
                      <a:pt x="557" y="143"/>
                      <a:pt x="555" y="144"/>
                      <a:pt x="554" y="144"/>
                    </a:cubicBezTo>
                    <a:cubicBezTo>
                      <a:pt x="553" y="145"/>
                      <a:pt x="551" y="144"/>
                      <a:pt x="550" y="144"/>
                    </a:cubicBezTo>
                    <a:cubicBezTo>
                      <a:pt x="549" y="144"/>
                      <a:pt x="548" y="144"/>
                      <a:pt x="548" y="144"/>
                    </a:cubicBezTo>
                    <a:cubicBezTo>
                      <a:pt x="547" y="144"/>
                      <a:pt x="546" y="145"/>
                      <a:pt x="545" y="145"/>
                    </a:cubicBezTo>
                    <a:cubicBezTo>
                      <a:pt x="545" y="146"/>
                      <a:pt x="543" y="146"/>
                      <a:pt x="542" y="147"/>
                    </a:cubicBezTo>
                    <a:cubicBezTo>
                      <a:pt x="541" y="148"/>
                      <a:pt x="540" y="150"/>
                      <a:pt x="540" y="150"/>
                    </a:cubicBezTo>
                    <a:cubicBezTo>
                      <a:pt x="540" y="152"/>
                      <a:pt x="540" y="154"/>
                      <a:pt x="540" y="156"/>
                    </a:cubicBezTo>
                    <a:cubicBezTo>
                      <a:pt x="540" y="158"/>
                      <a:pt x="540" y="162"/>
                      <a:pt x="540" y="164"/>
                    </a:cubicBezTo>
                    <a:cubicBezTo>
                      <a:pt x="540" y="166"/>
                      <a:pt x="541" y="169"/>
                      <a:pt x="540" y="171"/>
                    </a:cubicBezTo>
                    <a:cubicBezTo>
                      <a:pt x="540" y="172"/>
                      <a:pt x="540" y="175"/>
                      <a:pt x="539" y="177"/>
                    </a:cubicBezTo>
                    <a:cubicBezTo>
                      <a:pt x="539" y="177"/>
                      <a:pt x="538" y="179"/>
                      <a:pt x="538" y="179"/>
                    </a:cubicBezTo>
                    <a:cubicBezTo>
                      <a:pt x="537" y="180"/>
                      <a:pt x="537" y="182"/>
                      <a:pt x="536" y="183"/>
                    </a:cubicBezTo>
                    <a:cubicBezTo>
                      <a:pt x="536" y="184"/>
                      <a:pt x="535" y="186"/>
                      <a:pt x="535" y="186"/>
                    </a:cubicBezTo>
                    <a:cubicBezTo>
                      <a:pt x="534" y="187"/>
                      <a:pt x="533" y="189"/>
                      <a:pt x="532" y="190"/>
                    </a:cubicBezTo>
                    <a:cubicBezTo>
                      <a:pt x="532" y="192"/>
                      <a:pt x="532" y="194"/>
                      <a:pt x="532" y="196"/>
                    </a:cubicBezTo>
                    <a:cubicBezTo>
                      <a:pt x="532" y="197"/>
                      <a:pt x="533" y="200"/>
                      <a:pt x="532" y="201"/>
                    </a:cubicBezTo>
                    <a:cubicBezTo>
                      <a:pt x="532" y="202"/>
                      <a:pt x="531" y="204"/>
                      <a:pt x="530" y="205"/>
                    </a:cubicBezTo>
                    <a:cubicBezTo>
                      <a:pt x="530" y="207"/>
                      <a:pt x="529" y="210"/>
                      <a:pt x="528" y="211"/>
                    </a:cubicBezTo>
                    <a:cubicBezTo>
                      <a:pt x="528" y="211"/>
                      <a:pt x="526" y="212"/>
                      <a:pt x="525" y="213"/>
                    </a:cubicBezTo>
                    <a:cubicBezTo>
                      <a:pt x="525" y="213"/>
                      <a:pt x="524" y="214"/>
                      <a:pt x="523" y="215"/>
                    </a:cubicBezTo>
                    <a:cubicBezTo>
                      <a:pt x="523" y="215"/>
                      <a:pt x="522" y="216"/>
                      <a:pt x="521" y="217"/>
                    </a:cubicBezTo>
                    <a:cubicBezTo>
                      <a:pt x="521" y="218"/>
                      <a:pt x="521" y="219"/>
                      <a:pt x="520" y="220"/>
                    </a:cubicBezTo>
                    <a:cubicBezTo>
                      <a:pt x="520" y="221"/>
                      <a:pt x="518" y="222"/>
                      <a:pt x="517" y="223"/>
                    </a:cubicBezTo>
                    <a:cubicBezTo>
                      <a:pt x="517" y="224"/>
                      <a:pt x="514" y="225"/>
                      <a:pt x="513" y="225"/>
                    </a:cubicBezTo>
                    <a:cubicBezTo>
                      <a:pt x="512" y="226"/>
                      <a:pt x="510" y="229"/>
                      <a:pt x="509" y="231"/>
                    </a:cubicBezTo>
                    <a:cubicBezTo>
                      <a:pt x="508" y="232"/>
                      <a:pt x="505" y="233"/>
                      <a:pt x="505" y="234"/>
                    </a:cubicBezTo>
                    <a:cubicBezTo>
                      <a:pt x="504" y="235"/>
                      <a:pt x="505" y="236"/>
                      <a:pt x="504" y="237"/>
                    </a:cubicBezTo>
                    <a:cubicBezTo>
                      <a:pt x="504" y="238"/>
                      <a:pt x="502" y="239"/>
                      <a:pt x="501" y="239"/>
                    </a:cubicBezTo>
                    <a:cubicBezTo>
                      <a:pt x="500" y="240"/>
                      <a:pt x="498" y="241"/>
                      <a:pt x="497" y="242"/>
                    </a:cubicBezTo>
                    <a:cubicBezTo>
                      <a:pt x="496" y="242"/>
                      <a:pt x="495" y="243"/>
                      <a:pt x="494" y="243"/>
                    </a:cubicBezTo>
                    <a:cubicBezTo>
                      <a:pt x="493" y="244"/>
                      <a:pt x="491" y="243"/>
                      <a:pt x="491" y="244"/>
                    </a:cubicBezTo>
                    <a:cubicBezTo>
                      <a:pt x="490" y="244"/>
                      <a:pt x="488" y="245"/>
                      <a:pt x="487" y="246"/>
                    </a:cubicBezTo>
                    <a:cubicBezTo>
                      <a:pt x="486" y="247"/>
                      <a:pt x="485" y="249"/>
                      <a:pt x="485" y="251"/>
                    </a:cubicBezTo>
                    <a:cubicBezTo>
                      <a:pt x="485" y="252"/>
                      <a:pt x="485" y="255"/>
                      <a:pt x="484" y="256"/>
                    </a:cubicBezTo>
                    <a:cubicBezTo>
                      <a:pt x="484" y="258"/>
                      <a:pt x="483" y="260"/>
                      <a:pt x="483" y="261"/>
                    </a:cubicBezTo>
                    <a:cubicBezTo>
                      <a:pt x="482" y="262"/>
                      <a:pt x="481" y="264"/>
                      <a:pt x="481" y="265"/>
                    </a:cubicBezTo>
                    <a:cubicBezTo>
                      <a:pt x="480" y="266"/>
                      <a:pt x="479" y="269"/>
                      <a:pt x="479" y="270"/>
                    </a:cubicBezTo>
                    <a:cubicBezTo>
                      <a:pt x="478" y="270"/>
                      <a:pt x="477" y="271"/>
                      <a:pt x="477" y="272"/>
                    </a:cubicBezTo>
                    <a:cubicBezTo>
                      <a:pt x="476" y="273"/>
                      <a:pt x="476" y="274"/>
                      <a:pt x="475" y="275"/>
                    </a:cubicBezTo>
                    <a:cubicBezTo>
                      <a:pt x="475" y="276"/>
                      <a:pt x="474" y="278"/>
                      <a:pt x="474" y="279"/>
                    </a:cubicBezTo>
                    <a:cubicBezTo>
                      <a:pt x="473" y="281"/>
                      <a:pt x="474" y="284"/>
                      <a:pt x="474" y="286"/>
                    </a:cubicBezTo>
                    <a:cubicBezTo>
                      <a:pt x="474" y="287"/>
                      <a:pt x="473" y="289"/>
                      <a:pt x="473" y="291"/>
                    </a:cubicBezTo>
                    <a:cubicBezTo>
                      <a:pt x="473" y="292"/>
                      <a:pt x="472" y="296"/>
                      <a:pt x="472" y="297"/>
                    </a:cubicBezTo>
                    <a:cubicBezTo>
                      <a:pt x="471" y="299"/>
                      <a:pt x="469" y="301"/>
                      <a:pt x="468" y="302"/>
                    </a:cubicBezTo>
                    <a:cubicBezTo>
                      <a:pt x="467" y="303"/>
                      <a:pt x="465" y="304"/>
                      <a:pt x="465" y="305"/>
                    </a:cubicBezTo>
                    <a:cubicBezTo>
                      <a:pt x="464" y="306"/>
                      <a:pt x="464" y="308"/>
                      <a:pt x="463" y="309"/>
                    </a:cubicBezTo>
                    <a:cubicBezTo>
                      <a:pt x="463" y="310"/>
                      <a:pt x="463" y="313"/>
                      <a:pt x="462" y="313"/>
                    </a:cubicBezTo>
                    <a:cubicBezTo>
                      <a:pt x="461" y="313"/>
                      <a:pt x="461" y="313"/>
                      <a:pt x="460" y="312"/>
                    </a:cubicBezTo>
                    <a:cubicBezTo>
                      <a:pt x="460" y="312"/>
                      <a:pt x="459" y="313"/>
                      <a:pt x="458" y="313"/>
                    </a:cubicBezTo>
                    <a:cubicBezTo>
                      <a:pt x="457" y="314"/>
                      <a:pt x="457" y="316"/>
                      <a:pt x="457" y="317"/>
                    </a:cubicBezTo>
                    <a:cubicBezTo>
                      <a:pt x="457" y="318"/>
                      <a:pt x="458" y="320"/>
                      <a:pt x="458" y="321"/>
                    </a:cubicBezTo>
                    <a:cubicBezTo>
                      <a:pt x="458" y="322"/>
                      <a:pt x="457" y="324"/>
                      <a:pt x="457" y="325"/>
                    </a:cubicBezTo>
                    <a:cubicBezTo>
                      <a:pt x="456" y="326"/>
                      <a:pt x="455" y="327"/>
                      <a:pt x="455" y="328"/>
                    </a:cubicBezTo>
                    <a:cubicBezTo>
                      <a:pt x="454" y="328"/>
                      <a:pt x="453" y="329"/>
                      <a:pt x="453" y="330"/>
                    </a:cubicBezTo>
                    <a:cubicBezTo>
                      <a:pt x="453" y="331"/>
                      <a:pt x="454" y="332"/>
                      <a:pt x="454" y="333"/>
                    </a:cubicBezTo>
                    <a:cubicBezTo>
                      <a:pt x="454" y="333"/>
                      <a:pt x="454" y="335"/>
                      <a:pt x="453" y="336"/>
                    </a:cubicBezTo>
                    <a:cubicBezTo>
                      <a:pt x="453" y="336"/>
                      <a:pt x="451" y="336"/>
                      <a:pt x="451" y="336"/>
                    </a:cubicBezTo>
                    <a:cubicBezTo>
                      <a:pt x="450" y="337"/>
                      <a:pt x="449" y="338"/>
                      <a:pt x="449" y="339"/>
                    </a:cubicBezTo>
                    <a:cubicBezTo>
                      <a:pt x="449" y="340"/>
                      <a:pt x="449" y="341"/>
                      <a:pt x="450" y="342"/>
                    </a:cubicBezTo>
                    <a:cubicBezTo>
                      <a:pt x="450" y="343"/>
                      <a:pt x="451" y="344"/>
                      <a:pt x="451" y="344"/>
                    </a:cubicBezTo>
                    <a:cubicBezTo>
                      <a:pt x="451" y="345"/>
                      <a:pt x="451" y="346"/>
                      <a:pt x="451" y="346"/>
                    </a:cubicBezTo>
                    <a:cubicBezTo>
                      <a:pt x="451" y="347"/>
                      <a:pt x="450" y="349"/>
                      <a:pt x="450" y="350"/>
                    </a:cubicBezTo>
                    <a:cubicBezTo>
                      <a:pt x="450" y="350"/>
                      <a:pt x="449" y="351"/>
                      <a:pt x="449" y="352"/>
                    </a:cubicBezTo>
                    <a:cubicBezTo>
                      <a:pt x="449" y="352"/>
                      <a:pt x="450" y="353"/>
                      <a:pt x="451" y="353"/>
                    </a:cubicBezTo>
                    <a:cubicBezTo>
                      <a:pt x="451" y="354"/>
                      <a:pt x="454" y="354"/>
                      <a:pt x="455" y="354"/>
                    </a:cubicBezTo>
                    <a:cubicBezTo>
                      <a:pt x="455" y="354"/>
                      <a:pt x="455" y="355"/>
                      <a:pt x="456" y="355"/>
                    </a:cubicBezTo>
                    <a:cubicBezTo>
                      <a:pt x="454" y="356"/>
                      <a:pt x="453" y="356"/>
                      <a:pt x="452" y="357"/>
                    </a:cubicBezTo>
                    <a:cubicBezTo>
                      <a:pt x="451" y="357"/>
                      <a:pt x="448" y="355"/>
                      <a:pt x="447" y="355"/>
                    </a:cubicBezTo>
                    <a:cubicBezTo>
                      <a:pt x="445" y="355"/>
                      <a:pt x="442" y="356"/>
                      <a:pt x="440" y="357"/>
                    </a:cubicBezTo>
                    <a:cubicBezTo>
                      <a:pt x="438" y="357"/>
                      <a:pt x="435" y="357"/>
                      <a:pt x="434" y="358"/>
                    </a:cubicBezTo>
                    <a:cubicBezTo>
                      <a:pt x="433" y="358"/>
                      <a:pt x="430" y="359"/>
                      <a:pt x="429" y="359"/>
                    </a:cubicBezTo>
                    <a:cubicBezTo>
                      <a:pt x="429" y="360"/>
                      <a:pt x="428" y="362"/>
                      <a:pt x="428" y="363"/>
                    </a:cubicBezTo>
                    <a:cubicBezTo>
                      <a:pt x="427" y="364"/>
                      <a:pt x="426" y="366"/>
                      <a:pt x="425" y="367"/>
                    </a:cubicBezTo>
                    <a:cubicBezTo>
                      <a:pt x="424" y="368"/>
                      <a:pt x="422" y="369"/>
                      <a:pt x="421" y="369"/>
                    </a:cubicBezTo>
                    <a:cubicBezTo>
                      <a:pt x="420" y="369"/>
                      <a:pt x="417" y="369"/>
                      <a:pt x="415" y="369"/>
                    </a:cubicBezTo>
                    <a:cubicBezTo>
                      <a:pt x="413" y="369"/>
                      <a:pt x="409" y="367"/>
                      <a:pt x="407" y="367"/>
                    </a:cubicBezTo>
                    <a:cubicBezTo>
                      <a:pt x="405" y="366"/>
                      <a:pt x="402" y="366"/>
                      <a:pt x="401" y="366"/>
                    </a:cubicBezTo>
                    <a:cubicBezTo>
                      <a:pt x="399" y="365"/>
                      <a:pt x="396" y="365"/>
                      <a:pt x="394" y="366"/>
                    </a:cubicBezTo>
                    <a:cubicBezTo>
                      <a:pt x="392" y="366"/>
                      <a:pt x="390" y="366"/>
                      <a:pt x="389" y="366"/>
                    </a:cubicBezTo>
                    <a:cubicBezTo>
                      <a:pt x="386" y="367"/>
                      <a:pt x="383" y="370"/>
                      <a:pt x="381" y="371"/>
                    </a:cubicBezTo>
                    <a:cubicBezTo>
                      <a:pt x="378" y="372"/>
                      <a:pt x="373" y="374"/>
                      <a:pt x="371" y="375"/>
                    </a:cubicBezTo>
                    <a:cubicBezTo>
                      <a:pt x="369" y="375"/>
                      <a:pt x="366" y="376"/>
                      <a:pt x="364" y="377"/>
                    </a:cubicBezTo>
                    <a:cubicBezTo>
                      <a:pt x="362" y="378"/>
                      <a:pt x="360" y="380"/>
                      <a:pt x="358" y="381"/>
                    </a:cubicBezTo>
                    <a:cubicBezTo>
                      <a:pt x="357" y="382"/>
                      <a:pt x="355" y="383"/>
                      <a:pt x="354" y="383"/>
                    </a:cubicBezTo>
                    <a:cubicBezTo>
                      <a:pt x="352" y="385"/>
                      <a:pt x="349" y="388"/>
                      <a:pt x="347" y="389"/>
                    </a:cubicBezTo>
                    <a:cubicBezTo>
                      <a:pt x="345" y="390"/>
                      <a:pt x="343" y="392"/>
                      <a:pt x="341" y="392"/>
                    </a:cubicBezTo>
                    <a:cubicBezTo>
                      <a:pt x="340" y="392"/>
                      <a:pt x="338" y="392"/>
                      <a:pt x="337" y="392"/>
                    </a:cubicBezTo>
                    <a:cubicBezTo>
                      <a:pt x="336" y="392"/>
                      <a:pt x="333" y="393"/>
                      <a:pt x="332" y="394"/>
                    </a:cubicBezTo>
                    <a:cubicBezTo>
                      <a:pt x="332" y="394"/>
                      <a:pt x="331" y="396"/>
                      <a:pt x="331" y="396"/>
                    </a:cubicBezTo>
                    <a:cubicBezTo>
                      <a:pt x="330" y="397"/>
                      <a:pt x="330" y="400"/>
                      <a:pt x="329" y="401"/>
                    </a:cubicBezTo>
                    <a:cubicBezTo>
                      <a:pt x="329" y="401"/>
                      <a:pt x="328" y="403"/>
                      <a:pt x="327" y="404"/>
                    </a:cubicBezTo>
                    <a:cubicBezTo>
                      <a:pt x="326" y="405"/>
                      <a:pt x="323" y="406"/>
                      <a:pt x="322" y="406"/>
                    </a:cubicBezTo>
                    <a:cubicBezTo>
                      <a:pt x="321" y="406"/>
                      <a:pt x="319" y="407"/>
                      <a:pt x="318" y="407"/>
                    </a:cubicBezTo>
                    <a:cubicBezTo>
                      <a:pt x="317" y="408"/>
                      <a:pt x="313" y="407"/>
                      <a:pt x="312" y="407"/>
                    </a:cubicBezTo>
                    <a:cubicBezTo>
                      <a:pt x="310" y="407"/>
                      <a:pt x="306" y="408"/>
                      <a:pt x="304" y="408"/>
                    </a:cubicBezTo>
                    <a:cubicBezTo>
                      <a:pt x="303" y="408"/>
                      <a:pt x="299" y="409"/>
                      <a:pt x="298" y="409"/>
                    </a:cubicBezTo>
                    <a:cubicBezTo>
                      <a:pt x="297" y="410"/>
                      <a:pt x="296" y="411"/>
                      <a:pt x="295" y="411"/>
                    </a:cubicBezTo>
                    <a:cubicBezTo>
                      <a:pt x="295" y="412"/>
                      <a:pt x="294" y="413"/>
                      <a:pt x="294" y="414"/>
                    </a:cubicBezTo>
                    <a:cubicBezTo>
                      <a:pt x="294" y="415"/>
                      <a:pt x="295" y="418"/>
                      <a:pt x="295" y="419"/>
                    </a:cubicBezTo>
                    <a:cubicBezTo>
                      <a:pt x="295" y="420"/>
                      <a:pt x="294" y="421"/>
                      <a:pt x="294" y="422"/>
                    </a:cubicBezTo>
                    <a:cubicBezTo>
                      <a:pt x="293" y="423"/>
                      <a:pt x="292" y="425"/>
                      <a:pt x="291" y="426"/>
                    </a:cubicBezTo>
                    <a:cubicBezTo>
                      <a:pt x="290" y="427"/>
                      <a:pt x="287" y="428"/>
                      <a:pt x="286" y="429"/>
                    </a:cubicBezTo>
                    <a:cubicBezTo>
                      <a:pt x="285" y="429"/>
                      <a:pt x="284" y="430"/>
                      <a:pt x="283" y="431"/>
                    </a:cubicBezTo>
                    <a:cubicBezTo>
                      <a:pt x="282" y="431"/>
                      <a:pt x="280" y="432"/>
                      <a:pt x="279" y="432"/>
                    </a:cubicBezTo>
                    <a:cubicBezTo>
                      <a:pt x="278" y="433"/>
                      <a:pt x="276" y="435"/>
                      <a:pt x="276" y="436"/>
                    </a:cubicBezTo>
                    <a:cubicBezTo>
                      <a:pt x="275" y="437"/>
                      <a:pt x="273" y="439"/>
                      <a:pt x="272" y="439"/>
                    </a:cubicBezTo>
                    <a:cubicBezTo>
                      <a:pt x="271" y="440"/>
                      <a:pt x="270" y="443"/>
                      <a:pt x="269" y="443"/>
                    </a:cubicBezTo>
                    <a:cubicBezTo>
                      <a:pt x="267" y="444"/>
                      <a:pt x="264" y="443"/>
                      <a:pt x="262" y="443"/>
                    </a:cubicBezTo>
                    <a:cubicBezTo>
                      <a:pt x="260" y="443"/>
                      <a:pt x="257" y="443"/>
                      <a:pt x="255" y="442"/>
                    </a:cubicBezTo>
                    <a:cubicBezTo>
                      <a:pt x="253" y="442"/>
                      <a:pt x="249" y="442"/>
                      <a:pt x="247" y="442"/>
                    </a:cubicBezTo>
                    <a:cubicBezTo>
                      <a:pt x="246" y="442"/>
                      <a:pt x="244" y="442"/>
                      <a:pt x="243" y="442"/>
                    </a:cubicBezTo>
                    <a:cubicBezTo>
                      <a:pt x="240" y="441"/>
                      <a:pt x="235" y="441"/>
                      <a:pt x="233" y="440"/>
                    </a:cubicBezTo>
                    <a:cubicBezTo>
                      <a:pt x="231" y="440"/>
                      <a:pt x="229" y="439"/>
                      <a:pt x="228" y="438"/>
                    </a:cubicBezTo>
                    <a:cubicBezTo>
                      <a:pt x="226" y="437"/>
                      <a:pt x="222" y="435"/>
                      <a:pt x="220" y="434"/>
                    </a:cubicBezTo>
                    <a:cubicBezTo>
                      <a:pt x="219" y="433"/>
                      <a:pt x="216" y="431"/>
                      <a:pt x="215" y="430"/>
                    </a:cubicBezTo>
                    <a:cubicBezTo>
                      <a:pt x="213" y="429"/>
                      <a:pt x="209" y="427"/>
                      <a:pt x="208" y="426"/>
                    </a:cubicBezTo>
                    <a:cubicBezTo>
                      <a:pt x="207" y="425"/>
                      <a:pt x="206" y="422"/>
                      <a:pt x="205" y="421"/>
                    </a:cubicBezTo>
                    <a:cubicBezTo>
                      <a:pt x="203" y="420"/>
                      <a:pt x="200" y="419"/>
                      <a:pt x="198" y="418"/>
                    </a:cubicBezTo>
                    <a:cubicBezTo>
                      <a:pt x="197" y="418"/>
                      <a:pt x="194" y="417"/>
                      <a:pt x="193" y="416"/>
                    </a:cubicBezTo>
                    <a:cubicBezTo>
                      <a:pt x="192" y="415"/>
                      <a:pt x="191" y="414"/>
                      <a:pt x="191" y="413"/>
                    </a:cubicBezTo>
                    <a:cubicBezTo>
                      <a:pt x="191" y="411"/>
                      <a:pt x="191" y="409"/>
                      <a:pt x="191" y="408"/>
                    </a:cubicBezTo>
                    <a:cubicBezTo>
                      <a:pt x="191" y="406"/>
                      <a:pt x="191" y="402"/>
                      <a:pt x="190" y="400"/>
                    </a:cubicBezTo>
                    <a:cubicBezTo>
                      <a:pt x="189" y="399"/>
                      <a:pt x="186" y="397"/>
                      <a:pt x="184" y="397"/>
                    </a:cubicBezTo>
                    <a:cubicBezTo>
                      <a:pt x="183" y="397"/>
                      <a:pt x="182" y="398"/>
                      <a:pt x="181" y="398"/>
                    </a:cubicBezTo>
                    <a:cubicBezTo>
                      <a:pt x="180" y="399"/>
                      <a:pt x="179" y="401"/>
                      <a:pt x="178" y="401"/>
                    </a:cubicBezTo>
                    <a:cubicBezTo>
                      <a:pt x="177" y="402"/>
                      <a:pt x="174" y="402"/>
                      <a:pt x="173" y="402"/>
                    </a:cubicBezTo>
                    <a:cubicBezTo>
                      <a:pt x="170" y="402"/>
                      <a:pt x="166" y="400"/>
                      <a:pt x="164" y="400"/>
                    </a:cubicBezTo>
                    <a:cubicBezTo>
                      <a:pt x="163" y="400"/>
                      <a:pt x="160" y="400"/>
                      <a:pt x="158" y="400"/>
                    </a:cubicBezTo>
                    <a:cubicBezTo>
                      <a:pt x="156" y="400"/>
                      <a:pt x="153" y="400"/>
                      <a:pt x="151" y="401"/>
                    </a:cubicBezTo>
                    <a:cubicBezTo>
                      <a:pt x="150" y="401"/>
                      <a:pt x="148" y="404"/>
                      <a:pt x="147" y="405"/>
                    </a:cubicBezTo>
                    <a:cubicBezTo>
                      <a:pt x="147" y="405"/>
                      <a:pt x="146" y="407"/>
                      <a:pt x="146" y="408"/>
                    </a:cubicBezTo>
                    <a:cubicBezTo>
                      <a:pt x="145" y="409"/>
                      <a:pt x="146" y="412"/>
                      <a:pt x="146" y="414"/>
                    </a:cubicBezTo>
                    <a:cubicBezTo>
                      <a:pt x="145" y="415"/>
                      <a:pt x="144" y="417"/>
                      <a:pt x="143" y="418"/>
                    </a:cubicBezTo>
                    <a:cubicBezTo>
                      <a:pt x="143" y="419"/>
                      <a:pt x="142" y="420"/>
                      <a:pt x="141" y="420"/>
                    </a:cubicBezTo>
                    <a:cubicBezTo>
                      <a:pt x="140" y="420"/>
                      <a:pt x="136" y="419"/>
                      <a:pt x="135" y="420"/>
                    </a:cubicBezTo>
                    <a:cubicBezTo>
                      <a:pt x="134" y="420"/>
                      <a:pt x="133" y="422"/>
                      <a:pt x="132" y="423"/>
                    </a:cubicBezTo>
                    <a:cubicBezTo>
                      <a:pt x="131" y="423"/>
                      <a:pt x="129" y="424"/>
                      <a:pt x="128" y="424"/>
                    </a:cubicBezTo>
                    <a:cubicBezTo>
                      <a:pt x="127" y="424"/>
                      <a:pt x="125" y="422"/>
                      <a:pt x="124" y="422"/>
                    </a:cubicBezTo>
                    <a:cubicBezTo>
                      <a:pt x="122" y="421"/>
                      <a:pt x="120" y="421"/>
                      <a:pt x="119" y="421"/>
                    </a:cubicBezTo>
                    <a:cubicBezTo>
                      <a:pt x="118" y="421"/>
                      <a:pt x="115" y="421"/>
                      <a:pt x="114" y="421"/>
                    </a:cubicBezTo>
                    <a:cubicBezTo>
                      <a:pt x="113" y="421"/>
                      <a:pt x="110" y="422"/>
                      <a:pt x="108" y="421"/>
                    </a:cubicBezTo>
                    <a:cubicBezTo>
                      <a:pt x="107" y="421"/>
                      <a:pt x="105" y="420"/>
                      <a:pt x="104" y="420"/>
                    </a:cubicBezTo>
                    <a:cubicBezTo>
                      <a:pt x="102" y="419"/>
                      <a:pt x="100" y="415"/>
                      <a:pt x="99" y="414"/>
                    </a:cubicBezTo>
                    <a:cubicBezTo>
                      <a:pt x="98" y="413"/>
                      <a:pt x="95" y="412"/>
                      <a:pt x="94" y="411"/>
                    </a:cubicBezTo>
                    <a:cubicBezTo>
                      <a:pt x="93" y="411"/>
                      <a:pt x="91" y="410"/>
                      <a:pt x="90" y="410"/>
                    </a:cubicBezTo>
                    <a:cubicBezTo>
                      <a:pt x="89" y="409"/>
                      <a:pt x="86" y="409"/>
                      <a:pt x="85" y="409"/>
                    </a:cubicBezTo>
                    <a:cubicBezTo>
                      <a:pt x="83" y="410"/>
                      <a:pt x="78" y="411"/>
                      <a:pt x="77" y="412"/>
                    </a:cubicBezTo>
                    <a:cubicBezTo>
                      <a:pt x="76" y="413"/>
                      <a:pt x="74" y="415"/>
                      <a:pt x="73" y="416"/>
                    </a:cubicBezTo>
                    <a:cubicBezTo>
                      <a:pt x="72" y="417"/>
                      <a:pt x="72" y="420"/>
                      <a:pt x="70" y="421"/>
                    </a:cubicBezTo>
                    <a:cubicBezTo>
                      <a:pt x="70" y="421"/>
                      <a:pt x="68" y="421"/>
                      <a:pt x="68" y="421"/>
                    </a:cubicBezTo>
                    <a:cubicBezTo>
                      <a:pt x="67" y="420"/>
                      <a:pt x="65" y="418"/>
                      <a:pt x="65" y="418"/>
                    </a:cubicBezTo>
                    <a:cubicBezTo>
                      <a:pt x="63" y="417"/>
                      <a:pt x="61" y="416"/>
                      <a:pt x="60" y="415"/>
                    </a:cubicBezTo>
                    <a:cubicBezTo>
                      <a:pt x="59" y="415"/>
                      <a:pt x="57" y="414"/>
                      <a:pt x="56" y="413"/>
                    </a:cubicBezTo>
                    <a:cubicBezTo>
                      <a:pt x="54" y="413"/>
                      <a:pt x="52" y="413"/>
                      <a:pt x="51" y="413"/>
                    </a:cubicBezTo>
                    <a:cubicBezTo>
                      <a:pt x="49" y="413"/>
                      <a:pt x="46" y="415"/>
                      <a:pt x="44" y="415"/>
                    </a:cubicBezTo>
                    <a:cubicBezTo>
                      <a:pt x="43" y="415"/>
                      <a:pt x="41" y="415"/>
                      <a:pt x="40" y="415"/>
                    </a:cubicBezTo>
                    <a:cubicBezTo>
                      <a:pt x="39" y="414"/>
                      <a:pt x="37" y="413"/>
                      <a:pt x="36" y="413"/>
                    </a:cubicBezTo>
                    <a:cubicBezTo>
                      <a:pt x="34" y="412"/>
                      <a:pt x="31" y="410"/>
                      <a:pt x="31" y="408"/>
                    </a:cubicBezTo>
                    <a:cubicBezTo>
                      <a:pt x="30" y="407"/>
                      <a:pt x="30" y="405"/>
                      <a:pt x="30" y="404"/>
                    </a:cubicBezTo>
                    <a:cubicBezTo>
                      <a:pt x="29" y="403"/>
                      <a:pt x="28" y="401"/>
                      <a:pt x="27" y="401"/>
                    </a:cubicBezTo>
                    <a:cubicBezTo>
                      <a:pt x="25" y="400"/>
                      <a:pt x="22" y="399"/>
                      <a:pt x="20" y="399"/>
                    </a:cubicBezTo>
                    <a:cubicBezTo>
                      <a:pt x="19" y="399"/>
                      <a:pt x="18" y="398"/>
                      <a:pt x="17" y="398"/>
                    </a:cubicBezTo>
                    <a:cubicBezTo>
                      <a:pt x="16" y="398"/>
                      <a:pt x="13" y="399"/>
                      <a:pt x="12" y="399"/>
                    </a:cubicBezTo>
                    <a:cubicBezTo>
                      <a:pt x="11" y="400"/>
                      <a:pt x="10" y="401"/>
                      <a:pt x="9" y="402"/>
                    </a:cubicBezTo>
                    <a:cubicBezTo>
                      <a:pt x="8" y="403"/>
                      <a:pt x="7" y="403"/>
                      <a:pt x="5" y="404"/>
                    </a:cubicBezTo>
                    <a:cubicBezTo>
                      <a:pt x="5" y="403"/>
                      <a:pt x="4" y="402"/>
                      <a:pt x="4" y="402"/>
                    </a:cubicBezTo>
                    <a:cubicBezTo>
                      <a:pt x="4" y="402"/>
                      <a:pt x="4" y="401"/>
                      <a:pt x="4" y="400"/>
                    </a:cubicBezTo>
                    <a:cubicBezTo>
                      <a:pt x="4" y="399"/>
                      <a:pt x="5" y="398"/>
                      <a:pt x="6" y="397"/>
                    </a:cubicBezTo>
                    <a:cubicBezTo>
                      <a:pt x="6" y="396"/>
                      <a:pt x="6" y="394"/>
                      <a:pt x="7" y="393"/>
                    </a:cubicBezTo>
                    <a:cubicBezTo>
                      <a:pt x="7" y="391"/>
                      <a:pt x="7" y="387"/>
                      <a:pt x="7" y="385"/>
                    </a:cubicBezTo>
                    <a:cubicBezTo>
                      <a:pt x="7" y="383"/>
                      <a:pt x="7" y="380"/>
                      <a:pt x="7" y="378"/>
                    </a:cubicBezTo>
                    <a:cubicBezTo>
                      <a:pt x="7" y="377"/>
                      <a:pt x="7" y="374"/>
                      <a:pt x="7" y="373"/>
                    </a:cubicBezTo>
                    <a:cubicBezTo>
                      <a:pt x="8" y="371"/>
                      <a:pt x="8" y="366"/>
                      <a:pt x="9" y="364"/>
                    </a:cubicBezTo>
                    <a:cubicBezTo>
                      <a:pt x="9" y="362"/>
                      <a:pt x="11" y="358"/>
                      <a:pt x="11" y="356"/>
                    </a:cubicBezTo>
                    <a:cubicBezTo>
                      <a:pt x="11" y="355"/>
                      <a:pt x="11" y="354"/>
                      <a:pt x="11" y="353"/>
                    </a:cubicBezTo>
                    <a:cubicBezTo>
                      <a:pt x="11" y="353"/>
                      <a:pt x="11" y="352"/>
                      <a:pt x="11" y="351"/>
                    </a:cubicBezTo>
                    <a:cubicBezTo>
                      <a:pt x="10" y="351"/>
                      <a:pt x="10" y="349"/>
                      <a:pt x="10" y="349"/>
                    </a:cubicBezTo>
                    <a:cubicBezTo>
                      <a:pt x="10" y="348"/>
                      <a:pt x="9" y="347"/>
                      <a:pt x="8" y="346"/>
                    </a:cubicBezTo>
                    <a:cubicBezTo>
                      <a:pt x="8" y="345"/>
                      <a:pt x="8" y="342"/>
                      <a:pt x="8" y="341"/>
                    </a:cubicBezTo>
                    <a:cubicBezTo>
                      <a:pt x="8" y="340"/>
                      <a:pt x="8" y="339"/>
                      <a:pt x="8" y="338"/>
                    </a:cubicBezTo>
                    <a:cubicBezTo>
                      <a:pt x="8" y="337"/>
                      <a:pt x="6" y="337"/>
                      <a:pt x="6" y="337"/>
                    </a:cubicBezTo>
                    <a:cubicBezTo>
                      <a:pt x="5" y="337"/>
                      <a:pt x="6" y="335"/>
                      <a:pt x="5" y="335"/>
                    </a:cubicBezTo>
                    <a:cubicBezTo>
                      <a:pt x="5" y="334"/>
                      <a:pt x="3" y="334"/>
                      <a:pt x="3" y="334"/>
                    </a:cubicBezTo>
                    <a:cubicBezTo>
                      <a:pt x="3" y="333"/>
                      <a:pt x="4" y="331"/>
                      <a:pt x="3" y="330"/>
                    </a:cubicBezTo>
                    <a:cubicBezTo>
                      <a:pt x="3" y="329"/>
                      <a:pt x="2" y="328"/>
                      <a:pt x="2" y="328"/>
                    </a:cubicBezTo>
                    <a:cubicBezTo>
                      <a:pt x="1" y="327"/>
                      <a:pt x="1" y="325"/>
                      <a:pt x="0" y="324"/>
                    </a:cubicBezTo>
                    <a:cubicBezTo>
                      <a:pt x="0" y="323"/>
                      <a:pt x="0" y="321"/>
                      <a:pt x="1" y="320"/>
                    </a:cubicBezTo>
                    <a:cubicBezTo>
                      <a:pt x="1" y="319"/>
                      <a:pt x="3" y="319"/>
                      <a:pt x="3" y="318"/>
                    </a:cubicBezTo>
                    <a:cubicBezTo>
                      <a:pt x="3" y="318"/>
                      <a:pt x="3" y="317"/>
                      <a:pt x="3" y="316"/>
                    </a:cubicBezTo>
                    <a:cubicBezTo>
                      <a:pt x="3" y="315"/>
                      <a:pt x="3" y="314"/>
                      <a:pt x="3" y="313"/>
                    </a:cubicBezTo>
                    <a:cubicBezTo>
                      <a:pt x="3" y="311"/>
                      <a:pt x="3" y="307"/>
                      <a:pt x="4" y="306"/>
                    </a:cubicBezTo>
                    <a:cubicBezTo>
                      <a:pt x="4" y="305"/>
                      <a:pt x="5" y="303"/>
                      <a:pt x="5" y="303"/>
                    </a:cubicBezTo>
                    <a:cubicBezTo>
                      <a:pt x="5" y="302"/>
                      <a:pt x="6" y="299"/>
                      <a:pt x="6" y="298"/>
                    </a:cubicBezTo>
                    <a:cubicBezTo>
                      <a:pt x="6" y="297"/>
                      <a:pt x="7" y="296"/>
                      <a:pt x="7" y="295"/>
                    </a:cubicBezTo>
                    <a:cubicBezTo>
                      <a:pt x="8" y="294"/>
                      <a:pt x="8" y="292"/>
                      <a:pt x="8" y="290"/>
                    </a:cubicBezTo>
                    <a:cubicBezTo>
                      <a:pt x="8" y="289"/>
                      <a:pt x="8" y="286"/>
                      <a:pt x="8" y="285"/>
                    </a:cubicBezTo>
                    <a:cubicBezTo>
                      <a:pt x="8" y="284"/>
                      <a:pt x="8" y="282"/>
                      <a:pt x="8" y="281"/>
                    </a:cubicBezTo>
                    <a:cubicBezTo>
                      <a:pt x="8" y="280"/>
                      <a:pt x="8" y="279"/>
                      <a:pt x="9" y="278"/>
                    </a:cubicBezTo>
                    <a:cubicBezTo>
                      <a:pt x="9" y="277"/>
                      <a:pt x="10" y="276"/>
                      <a:pt x="11" y="276"/>
                    </a:cubicBezTo>
                    <a:cubicBezTo>
                      <a:pt x="11" y="275"/>
                      <a:pt x="12" y="275"/>
                      <a:pt x="12" y="275"/>
                    </a:cubicBezTo>
                    <a:cubicBezTo>
                      <a:pt x="12" y="274"/>
                      <a:pt x="12" y="273"/>
                      <a:pt x="13" y="272"/>
                    </a:cubicBezTo>
                    <a:cubicBezTo>
                      <a:pt x="13" y="272"/>
                      <a:pt x="15" y="272"/>
                      <a:pt x="16" y="272"/>
                    </a:cubicBezTo>
                    <a:cubicBezTo>
                      <a:pt x="16" y="271"/>
                      <a:pt x="16" y="270"/>
                      <a:pt x="17" y="270"/>
                    </a:cubicBezTo>
                    <a:cubicBezTo>
                      <a:pt x="17" y="269"/>
                      <a:pt x="19" y="269"/>
                      <a:pt x="20" y="269"/>
                    </a:cubicBezTo>
                    <a:cubicBezTo>
                      <a:pt x="21" y="269"/>
                      <a:pt x="22" y="269"/>
                      <a:pt x="22" y="268"/>
                    </a:cubicBezTo>
                    <a:cubicBezTo>
                      <a:pt x="23" y="268"/>
                      <a:pt x="22" y="267"/>
                      <a:pt x="22" y="267"/>
                    </a:cubicBezTo>
                    <a:cubicBezTo>
                      <a:pt x="22" y="266"/>
                      <a:pt x="21" y="266"/>
                      <a:pt x="20" y="266"/>
                    </a:cubicBezTo>
                    <a:cubicBezTo>
                      <a:pt x="20" y="266"/>
                      <a:pt x="19" y="266"/>
                      <a:pt x="18" y="266"/>
                    </a:cubicBezTo>
                    <a:cubicBezTo>
                      <a:pt x="18" y="267"/>
                      <a:pt x="18" y="267"/>
                      <a:pt x="18" y="268"/>
                    </a:cubicBezTo>
                    <a:cubicBezTo>
                      <a:pt x="17" y="268"/>
                      <a:pt x="16" y="268"/>
                      <a:pt x="15" y="268"/>
                    </a:cubicBezTo>
                    <a:cubicBezTo>
                      <a:pt x="14" y="268"/>
                      <a:pt x="13" y="268"/>
                      <a:pt x="12" y="269"/>
                    </a:cubicBezTo>
                    <a:cubicBezTo>
                      <a:pt x="12" y="269"/>
                      <a:pt x="11" y="270"/>
                      <a:pt x="10" y="271"/>
                    </a:cubicBezTo>
                    <a:cubicBezTo>
                      <a:pt x="10" y="271"/>
                      <a:pt x="9" y="271"/>
                      <a:pt x="9" y="271"/>
                    </a:cubicBezTo>
                    <a:cubicBezTo>
                      <a:pt x="8" y="270"/>
                      <a:pt x="7" y="268"/>
                      <a:pt x="7" y="268"/>
                    </a:cubicBezTo>
                    <a:cubicBezTo>
                      <a:pt x="7" y="267"/>
                      <a:pt x="7" y="266"/>
                      <a:pt x="7" y="266"/>
                    </a:cubicBezTo>
                    <a:cubicBezTo>
                      <a:pt x="7" y="265"/>
                      <a:pt x="6" y="264"/>
                      <a:pt x="6" y="264"/>
                    </a:cubicBezTo>
                    <a:cubicBezTo>
                      <a:pt x="6" y="263"/>
                      <a:pt x="5" y="263"/>
                      <a:pt x="5" y="263"/>
                    </a:cubicBezTo>
                    <a:cubicBezTo>
                      <a:pt x="5" y="263"/>
                      <a:pt x="4" y="262"/>
                      <a:pt x="3" y="262"/>
                    </a:cubicBezTo>
                    <a:cubicBezTo>
                      <a:pt x="3" y="261"/>
                      <a:pt x="2" y="259"/>
                      <a:pt x="2" y="258"/>
                    </a:cubicBezTo>
                    <a:cubicBezTo>
                      <a:pt x="2" y="257"/>
                      <a:pt x="3" y="255"/>
                      <a:pt x="3" y="254"/>
                    </a:cubicBezTo>
                    <a:cubicBezTo>
                      <a:pt x="4" y="253"/>
                      <a:pt x="5" y="252"/>
                      <a:pt x="5" y="251"/>
                    </a:cubicBezTo>
                    <a:cubicBezTo>
                      <a:pt x="5" y="251"/>
                      <a:pt x="5" y="250"/>
                      <a:pt x="5" y="249"/>
                    </a:cubicBezTo>
                    <a:cubicBezTo>
                      <a:pt x="5" y="249"/>
                      <a:pt x="4" y="248"/>
                      <a:pt x="4" y="248"/>
                    </a:cubicBezTo>
                    <a:cubicBezTo>
                      <a:pt x="4" y="247"/>
                      <a:pt x="4" y="246"/>
                      <a:pt x="5" y="246"/>
                    </a:cubicBezTo>
                    <a:cubicBezTo>
                      <a:pt x="5" y="245"/>
                      <a:pt x="5" y="244"/>
                      <a:pt x="6" y="243"/>
                    </a:cubicBezTo>
                    <a:cubicBezTo>
                      <a:pt x="6" y="242"/>
                      <a:pt x="5" y="240"/>
                      <a:pt x="6" y="239"/>
                    </a:cubicBezTo>
                    <a:cubicBezTo>
                      <a:pt x="6" y="238"/>
                      <a:pt x="6" y="236"/>
                      <a:pt x="6" y="234"/>
                    </a:cubicBezTo>
                    <a:cubicBezTo>
                      <a:pt x="7" y="233"/>
                      <a:pt x="8" y="232"/>
                      <a:pt x="8" y="231"/>
                    </a:cubicBezTo>
                    <a:cubicBezTo>
                      <a:pt x="8" y="230"/>
                      <a:pt x="7" y="228"/>
                      <a:pt x="7" y="227"/>
                    </a:cubicBezTo>
                    <a:cubicBezTo>
                      <a:pt x="7" y="226"/>
                      <a:pt x="8" y="225"/>
                      <a:pt x="8" y="224"/>
                    </a:cubicBezTo>
                    <a:cubicBezTo>
                      <a:pt x="9" y="224"/>
                      <a:pt x="9" y="225"/>
                      <a:pt x="10" y="225"/>
                    </a:cubicBezTo>
                    <a:cubicBezTo>
                      <a:pt x="10" y="225"/>
                      <a:pt x="12" y="225"/>
                      <a:pt x="13" y="225"/>
                    </a:cubicBezTo>
                    <a:cubicBezTo>
                      <a:pt x="14" y="226"/>
                      <a:pt x="16" y="227"/>
                      <a:pt x="18" y="227"/>
                    </a:cubicBezTo>
                    <a:cubicBezTo>
                      <a:pt x="19" y="227"/>
                      <a:pt x="22" y="226"/>
                      <a:pt x="24" y="226"/>
                    </a:cubicBezTo>
                    <a:cubicBezTo>
                      <a:pt x="26" y="226"/>
                      <a:pt x="30" y="226"/>
                      <a:pt x="32" y="226"/>
                    </a:cubicBezTo>
                    <a:cubicBezTo>
                      <a:pt x="32" y="226"/>
                      <a:pt x="34" y="227"/>
                      <a:pt x="35" y="228"/>
                    </a:cubicBezTo>
                    <a:cubicBezTo>
                      <a:pt x="36" y="229"/>
                      <a:pt x="38" y="232"/>
                      <a:pt x="39" y="234"/>
                    </a:cubicBezTo>
                    <a:cubicBezTo>
                      <a:pt x="40" y="235"/>
                      <a:pt x="41" y="238"/>
                      <a:pt x="42" y="239"/>
                    </a:cubicBezTo>
                    <a:cubicBezTo>
                      <a:pt x="43" y="241"/>
                      <a:pt x="45" y="244"/>
                      <a:pt x="47" y="245"/>
                    </a:cubicBezTo>
                    <a:cubicBezTo>
                      <a:pt x="48" y="246"/>
                      <a:pt x="50" y="248"/>
                      <a:pt x="51" y="248"/>
                    </a:cubicBezTo>
                    <a:cubicBezTo>
                      <a:pt x="52" y="248"/>
                      <a:pt x="53" y="246"/>
                      <a:pt x="53" y="245"/>
                    </a:cubicBezTo>
                    <a:cubicBezTo>
                      <a:pt x="54" y="245"/>
                      <a:pt x="57" y="246"/>
                      <a:pt x="58" y="246"/>
                    </a:cubicBezTo>
                    <a:cubicBezTo>
                      <a:pt x="59" y="246"/>
                      <a:pt x="61" y="248"/>
                      <a:pt x="62" y="249"/>
                    </a:cubicBezTo>
                    <a:cubicBezTo>
                      <a:pt x="64" y="250"/>
                      <a:pt x="69" y="251"/>
                      <a:pt x="71" y="251"/>
                    </a:cubicBezTo>
                    <a:cubicBezTo>
                      <a:pt x="72" y="251"/>
                      <a:pt x="73" y="251"/>
                      <a:pt x="74" y="251"/>
                    </a:cubicBezTo>
                    <a:cubicBezTo>
                      <a:pt x="75" y="251"/>
                      <a:pt x="77" y="251"/>
                      <a:pt x="78" y="250"/>
                    </a:cubicBezTo>
                    <a:cubicBezTo>
                      <a:pt x="78" y="250"/>
                      <a:pt x="79" y="248"/>
                      <a:pt x="79" y="247"/>
                    </a:cubicBezTo>
                    <a:cubicBezTo>
                      <a:pt x="80" y="246"/>
                      <a:pt x="81" y="243"/>
                      <a:pt x="81" y="242"/>
                    </a:cubicBezTo>
                    <a:cubicBezTo>
                      <a:pt x="81" y="241"/>
                      <a:pt x="81" y="239"/>
                      <a:pt x="81" y="238"/>
                    </a:cubicBezTo>
                    <a:cubicBezTo>
                      <a:pt x="81" y="237"/>
                      <a:pt x="81" y="234"/>
                      <a:pt x="82" y="233"/>
                    </a:cubicBezTo>
                    <a:cubicBezTo>
                      <a:pt x="82" y="232"/>
                      <a:pt x="83" y="230"/>
                      <a:pt x="84" y="230"/>
                    </a:cubicBezTo>
                    <a:cubicBezTo>
                      <a:pt x="85" y="229"/>
                      <a:pt x="86" y="227"/>
                      <a:pt x="86" y="226"/>
                    </a:cubicBezTo>
                    <a:cubicBezTo>
                      <a:pt x="87" y="226"/>
                      <a:pt x="88" y="225"/>
                      <a:pt x="89" y="224"/>
                    </a:cubicBezTo>
                    <a:cubicBezTo>
                      <a:pt x="90" y="223"/>
                      <a:pt x="90" y="221"/>
                      <a:pt x="91" y="220"/>
                    </a:cubicBezTo>
                    <a:cubicBezTo>
                      <a:pt x="92" y="219"/>
                      <a:pt x="93" y="217"/>
                      <a:pt x="94" y="216"/>
                    </a:cubicBezTo>
                    <a:cubicBezTo>
                      <a:pt x="95" y="214"/>
                      <a:pt x="96" y="212"/>
                      <a:pt x="97" y="211"/>
                    </a:cubicBezTo>
                    <a:cubicBezTo>
                      <a:pt x="98" y="210"/>
                      <a:pt x="100" y="209"/>
                      <a:pt x="101" y="209"/>
                    </a:cubicBezTo>
                    <a:cubicBezTo>
                      <a:pt x="102" y="208"/>
                      <a:pt x="106" y="208"/>
                      <a:pt x="107" y="208"/>
                    </a:cubicBezTo>
                    <a:cubicBezTo>
                      <a:pt x="109" y="208"/>
                      <a:pt x="111" y="209"/>
                      <a:pt x="113" y="209"/>
                    </a:cubicBezTo>
                    <a:cubicBezTo>
                      <a:pt x="114" y="208"/>
                      <a:pt x="117" y="208"/>
                      <a:pt x="119" y="207"/>
                    </a:cubicBezTo>
                    <a:cubicBezTo>
                      <a:pt x="121" y="207"/>
                      <a:pt x="125" y="205"/>
                      <a:pt x="127" y="204"/>
                    </a:cubicBezTo>
                    <a:cubicBezTo>
                      <a:pt x="128" y="204"/>
                      <a:pt x="130" y="203"/>
                      <a:pt x="131" y="203"/>
                    </a:cubicBezTo>
                    <a:cubicBezTo>
                      <a:pt x="133" y="203"/>
                      <a:pt x="138" y="203"/>
                      <a:pt x="140" y="203"/>
                    </a:cubicBezTo>
                    <a:cubicBezTo>
                      <a:pt x="142" y="204"/>
                      <a:pt x="146" y="205"/>
                      <a:pt x="149" y="205"/>
                    </a:cubicBezTo>
                    <a:cubicBezTo>
                      <a:pt x="150" y="205"/>
                      <a:pt x="153" y="205"/>
                      <a:pt x="154" y="205"/>
                    </a:cubicBezTo>
                    <a:cubicBezTo>
                      <a:pt x="156" y="205"/>
                      <a:pt x="159" y="207"/>
                      <a:pt x="160" y="207"/>
                    </a:cubicBezTo>
                    <a:cubicBezTo>
                      <a:pt x="161" y="207"/>
                      <a:pt x="164" y="206"/>
                      <a:pt x="165" y="206"/>
                    </a:cubicBezTo>
                    <a:cubicBezTo>
                      <a:pt x="166" y="206"/>
                      <a:pt x="169" y="204"/>
                      <a:pt x="170" y="203"/>
                    </a:cubicBezTo>
                    <a:cubicBezTo>
                      <a:pt x="171" y="202"/>
                      <a:pt x="172" y="200"/>
                      <a:pt x="173" y="200"/>
                    </a:cubicBezTo>
                    <a:cubicBezTo>
                      <a:pt x="174" y="199"/>
                      <a:pt x="176" y="197"/>
                      <a:pt x="177" y="195"/>
                    </a:cubicBezTo>
                    <a:cubicBezTo>
                      <a:pt x="178" y="194"/>
                      <a:pt x="177" y="191"/>
                      <a:pt x="178" y="190"/>
                    </a:cubicBezTo>
                    <a:cubicBezTo>
                      <a:pt x="178" y="188"/>
                      <a:pt x="178" y="185"/>
                      <a:pt x="178" y="183"/>
                    </a:cubicBezTo>
                    <a:cubicBezTo>
                      <a:pt x="178" y="182"/>
                      <a:pt x="178" y="179"/>
                      <a:pt x="178" y="178"/>
                    </a:cubicBezTo>
                    <a:cubicBezTo>
                      <a:pt x="178" y="177"/>
                      <a:pt x="180" y="174"/>
                      <a:pt x="180" y="173"/>
                    </a:cubicBezTo>
                    <a:cubicBezTo>
                      <a:pt x="181" y="171"/>
                      <a:pt x="181" y="168"/>
                      <a:pt x="181" y="167"/>
                    </a:cubicBezTo>
                    <a:cubicBezTo>
                      <a:pt x="181" y="165"/>
                      <a:pt x="181" y="162"/>
                      <a:pt x="181" y="160"/>
                    </a:cubicBezTo>
                    <a:cubicBezTo>
                      <a:pt x="181" y="159"/>
                      <a:pt x="181" y="158"/>
                      <a:pt x="181" y="157"/>
                    </a:cubicBezTo>
                    <a:cubicBezTo>
                      <a:pt x="180" y="155"/>
                      <a:pt x="180" y="153"/>
                      <a:pt x="180" y="152"/>
                    </a:cubicBezTo>
                    <a:cubicBezTo>
                      <a:pt x="179" y="150"/>
                      <a:pt x="178" y="148"/>
                      <a:pt x="177" y="147"/>
                    </a:cubicBezTo>
                    <a:cubicBezTo>
                      <a:pt x="177" y="146"/>
                      <a:pt x="176" y="144"/>
                      <a:pt x="175" y="143"/>
                    </a:cubicBezTo>
                    <a:cubicBezTo>
                      <a:pt x="174" y="143"/>
                      <a:pt x="172" y="142"/>
                      <a:pt x="172" y="142"/>
                    </a:cubicBezTo>
                    <a:cubicBezTo>
                      <a:pt x="170" y="141"/>
                      <a:pt x="167" y="140"/>
                      <a:pt x="166" y="140"/>
                    </a:cubicBezTo>
                    <a:cubicBezTo>
                      <a:pt x="164" y="140"/>
                      <a:pt x="161" y="139"/>
                      <a:pt x="160" y="139"/>
                    </a:cubicBezTo>
                    <a:cubicBezTo>
                      <a:pt x="158" y="138"/>
                      <a:pt x="155" y="136"/>
                      <a:pt x="154" y="135"/>
                    </a:cubicBezTo>
                    <a:cubicBezTo>
                      <a:pt x="153" y="134"/>
                      <a:pt x="152" y="132"/>
                      <a:pt x="151" y="131"/>
                    </a:cubicBezTo>
                    <a:cubicBezTo>
                      <a:pt x="149" y="129"/>
                      <a:pt x="146" y="125"/>
                      <a:pt x="145" y="122"/>
                    </a:cubicBezTo>
                    <a:cubicBezTo>
                      <a:pt x="145" y="120"/>
                      <a:pt x="144" y="117"/>
                      <a:pt x="144" y="115"/>
                    </a:cubicBezTo>
                    <a:cubicBezTo>
                      <a:pt x="144" y="114"/>
                      <a:pt x="143" y="112"/>
                      <a:pt x="143" y="111"/>
                    </a:cubicBezTo>
                    <a:cubicBezTo>
                      <a:pt x="144" y="110"/>
                      <a:pt x="144" y="108"/>
                      <a:pt x="144" y="107"/>
                    </a:cubicBezTo>
                    <a:cubicBezTo>
                      <a:pt x="145" y="106"/>
                      <a:pt x="146" y="104"/>
                      <a:pt x="147" y="103"/>
                    </a:cubicBezTo>
                    <a:cubicBezTo>
                      <a:pt x="147" y="102"/>
                      <a:pt x="149" y="100"/>
                      <a:pt x="149" y="99"/>
                    </a:cubicBezTo>
                    <a:cubicBezTo>
                      <a:pt x="150" y="98"/>
                      <a:pt x="150" y="97"/>
                      <a:pt x="151" y="97"/>
                    </a:cubicBezTo>
                    <a:cubicBezTo>
                      <a:pt x="151" y="96"/>
                      <a:pt x="153" y="97"/>
                      <a:pt x="154" y="97"/>
                    </a:cubicBezTo>
                    <a:cubicBezTo>
                      <a:pt x="155" y="96"/>
                      <a:pt x="156" y="96"/>
                      <a:pt x="157" y="95"/>
                    </a:cubicBezTo>
                    <a:cubicBezTo>
                      <a:pt x="158" y="94"/>
                      <a:pt x="160" y="91"/>
                      <a:pt x="160" y="90"/>
                    </a:cubicBezTo>
                    <a:cubicBezTo>
                      <a:pt x="161" y="89"/>
                      <a:pt x="161" y="86"/>
                      <a:pt x="162" y="85"/>
                    </a:cubicBezTo>
                    <a:cubicBezTo>
                      <a:pt x="162" y="84"/>
                      <a:pt x="163" y="82"/>
                      <a:pt x="164" y="81"/>
                    </a:cubicBezTo>
                    <a:cubicBezTo>
                      <a:pt x="164" y="81"/>
                      <a:pt x="165" y="79"/>
                      <a:pt x="166" y="79"/>
                    </a:cubicBezTo>
                    <a:cubicBezTo>
                      <a:pt x="167" y="78"/>
                      <a:pt x="169" y="77"/>
                      <a:pt x="170" y="77"/>
                    </a:cubicBezTo>
                    <a:cubicBezTo>
                      <a:pt x="171" y="77"/>
                      <a:pt x="172" y="78"/>
                      <a:pt x="173" y="78"/>
                    </a:cubicBezTo>
                    <a:cubicBezTo>
                      <a:pt x="174" y="79"/>
                      <a:pt x="175" y="80"/>
                      <a:pt x="176" y="81"/>
                    </a:cubicBezTo>
                    <a:cubicBezTo>
                      <a:pt x="177" y="81"/>
                      <a:pt x="179" y="80"/>
                      <a:pt x="180" y="80"/>
                    </a:cubicBezTo>
                    <a:cubicBezTo>
                      <a:pt x="180" y="79"/>
                      <a:pt x="182" y="77"/>
                      <a:pt x="182" y="76"/>
                    </a:cubicBezTo>
                    <a:cubicBezTo>
                      <a:pt x="183" y="75"/>
                      <a:pt x="182" y="72"/>
                      <a:pt x="182" y="70"/>
                    </a:cubicBezTo>
                    <a:cubicBezTo>
                      <a:pt x="182" y="69"/>
                      <a:pt x="182" y="67"/>
                      <a:pt x="182" y="66"/>
                    </a:cubicBezTo>
                    <a:cubicBezTo>
                      <a:pt x="182" y="65"/>
                      <a:pt x="184" y="64"/>
                      <a:pt x="185" y="64"/>
                    </a:cubicBezTo>
                    <a:cubicBezTo>
                      <a:pt x="186" y="63"/>
                      <a:pt x="188" y="64"/>
                      <a:pt x="190" y="64"/>
                    </a:cubicBezTo>
                    <a:cubicBezTo>
                      <a:pt x="191" y="64"/>
                      <a:pt x="193" y="65"/>
                      <a:pt x="194" y="66"/>
                    </a:cubicBezTo>
                    <a:cubicBezTo>
                      <a:pt x="195" y="66"/>
                      <a:pt x="197" y="67"/>
                      <a:pt x="198" y="67"/>
                    </a:cubicBezTo>
                    <a:cubicBezTo>
                      <a:pt x="199" y="67"/>
                      <a:pt x="201" y="67"/>
                      <a:pt x="202" y="66"/>
                    </a:cubicBezTo>
                    <a:cubicBezTo>
                      <a:pt x="203" y="65"/>
                      <a:pt x="202" y="62"/>
                      <a:pt x="202" y="60"/>
                    </a:cubicBezTo>
                    <a:cubicBezTo>
                      <a:pt x="202" y="59"/>
                      <a:pt x="204" y="57"/>
                      <a:pt x="205" y="56"/>
                    </a:cubicBezTo>
                    <a:cubicBezTo>
                      <a:pt x="205" y="55"/>
                      <a:pt x="207" y="55"/>
                      <a:pt x="208" y="55"/>
                    </a:cubicBezTo>
                    <a:cubicBezTo>
                      <a:pt x="209" y="54"/>
                      <a:pt x="212" y="55"/>
                      <a:pt x="213" y="55"/>
                    </a:cubicBezTo>
                    <a:cubicBezTo>
                      <a:pt x="213" y="55"/>
                      <a:pt x="215" y="53"/>
                      <a:pt x="216" y="53"/>
                    </a:cubicBezTo>
                    <a:cubicBezTo>
                      <a:pt x="217" y="52"/>
                      <a:pt x="218" y="51"/>
                      <a:pt x="219" y="51"/>
                    </a:cubicBezTo>
                    <a:cubicBezTo>
                      <a:pt x="221" y="50"/>
                      <a:pt x="224" y="49"/>
                      <a:pt x="226" y="49"/>
                    </a:cubicBezTo>
                    <a:cubicBezTo>
                      <a:pt x="227" y="48"/>
                      <a:pt x="230" y="49"/>
                      <a:pt x="231" y="49"/>
                    </a:cubicBezTo>
                    <a:cubicBezTo>
                      <a:pt x="232" y="48"/>
                      <a:pt x="234" y="48"/>
                      <a:pt x="235" y="47"/>
                    </a:cubicBezTo>
                    <a:cubicBezTo>
                      <a:pt x="236" y="47"/>
                      <a:pt x="237" y="44"/>
                      <a:pt x="237" y="43"/>
                    </a:cubicBezTo>
                    <a:cubicBezTo>
                      <a:pt x="237" y="42"/>
                      <a:pt x="236" y="39"/>
                      <a:pt x="235" y="38"/>
                    </a:cubicBezTo>
                    <a:cubicBezTo>
                      <a:pt x="235" y="36"/>
                      <a:pt x="234" y="33"/>
                      <a:pt x="234" y="31"/>
                    </a:cubicBezTo>
                    <a:cubicBezTo>
                      <a:pt x="234" y="29"/>
                      <a:pt x="235" y="26"/>
                      <a:pt x="234" y="25"/>
                    </a:cubicBezTo>
                    <a:cubicBezTo>
                      <a:pt x="234" y="23"/>
                      <a:pt x="233" y="21"/>
                      <a:pt x="232" y="20"/>
                    </a:cubicBezTo>
                    <a:cubicBezTo>
                      <a:pt x="233" y="19"/>
                      <a:pt x="234" y="18"/>
                      <a:pt x="234" y="17"/>
                    </a:cubicBezTo>
                    <a:cubicBezTo>
                      <a:pt x="235" y="17"/>
                      <a:pt x="236" y="15"/>
                      <a:pt x="236" y="15"/>
                    </a:cubicBezTo>
                    <a:cubicBezTo>
                      <a:pt x="237" y="14"/>
                      <a:pt x="238" y="12"/>
                      <a:pt x="239" y="11"/>
                    </a:cubicBezTo>
                    <a:cubicBezTo>
                      <a:pt x="239" y="11"/>
                      <a:pt x="241" y="10"/>
                      <a:pt x="242" y="10"/>
                    </a:cubicBezTo>
                    <a:cubicBezTo>
                      <a:pt x="243" y="9"/>
                      <a:pt x="245" y="8"/>
                      <a:pt x="246" y="8"/>
                    </a:cubicBezTo>
                    <a:cubicBezTo>
                      <a:pt x="247" y="8"/>
                      <a:pt x="250" y="8"/>
                      <a:pt x="251" y="8"/>
                    </a:cubicBezTo>
                    <a:cubicBezTo>
                      <a:pt x="253" y="8"/>
                      <a:pt x="257" y="8"/>
                      <a:pt x="259" y="8"/>
                    </a:cubicBezTo>
                    <a:cubicBezTo>
                      <a:pt x="260" y="8"/>
                      <a:pt x="263" y="7"/>
                      <a:pt x="264" y="7"/>
                    </a:cubicBezTo>
                    <a:cubicBezTo>
                      <a:pt x="265" y="7"/>
                      <a:pt x="266" y="7"/>
                      <a:pt x="267" y="7"/>
                    </a:cubicBezTo>
                    <a:cubicBezTo>
                      <a:pt x="269" y="8"/>
                      <a:pt x="271" y="10"/>
                      <a:pt x="272" y="11"/>
                    </a:cubicBezTo>
                    <a:cubicBezTo>
                      <a:pt x="273" y="12"/>
                      <a:pt x="275" y="15"/>
                      <a:pt x="276" y="16"/>
                    </a:cubicBezTo>
                    <a:cubicBezTo>
                      <a:pt x="277" y="16"/>
                      <a:pt x="279" y="17"/>
                      <a:pt x="280" y="17"/>
                    </a:cubicBezTo>
                    <a:cubicBezTo>
                      <a:pt x="281" y="17"/>
                      <a:pt x="282" y="17"/>
                      <a:pt x="283" y="17"/>
                    </a:cubicBezTo>
                    <a:cubicBezTo>
                      <a:pt x="284" y="17"/>
                      <a:pt x="286" y="16"/>
                      <a:pt x="287" y="15"/>
                    </a:cubicBezTo>
                    <a:cubicBezTo>
                      <a:pt x="287" y="15"/>
                      <a:pt x="289" y="13"/>
                      <a:pt x="289" y="13"/>
                    </a:cubicBezTo>
                    <a:cubicBezTo>
                      <a:pt x="290" y="13"/>
                      <a:pt x="293" y="12"/>
                      <a:pt x="294" y="12"/>
                    </a:cubicBezTo>
                    <a:cubicBezTo>
                      <a:pt x="296" y="12"/>
                      <a:pt x="299" y="12"/>
                      <a:pt x="301" y="13"/>
                    </a:cubicBezTo>
                    <a:cubicBezTo>
                      <a:pt x="302" y="14"/>
                      <a:pt x="305" y="16"/>
                      <a:pt x="307" y="17"/>
                    </a:cubicBezTo>
                    <a:cubicBezTo>
                      <a:pt x="308" y="18"/>
                      <a:pt x="310" y="22"/>
                      <a:pt x="311" y="23"/>
                    </a:cubicBezTo>
                    <a:cubicBezTo>
                      <a:pt x="313" y="24"/>
                      <a:pt x="315" y="25"/>
                      <a:pt x="317" y="26"/>
                    </a:cubicBezTo>
                    <a:cubicBezTo>
                      <a:pt x="318" y="26"/>
                      <a:pt x="321" y="27"/>
                      <a:pt x="322" y="28"/>
                    </a:cubicBezTo>
                    <a:cubicBezTo>
                      <a:pt x="323" y="28"/>
                      <a:pt x="324" y="30"/>
                      <a:pt x="325" y="30"/>
                    </a:cubicBezTo>
                    <a:cubicBezTo>
                      <a:pt x="326" y="31"/>
                      <a:pt x="329" y="31"/>
                      <a:pt x="331" y="32"/>
                    </a:cubicBezTo>
                    <a:cubicBezTo>
                      <a:pt x="332" y="33"/>
                      <a:pt x="333" y="34"/>
                      <a:pt x="334" y="35"/>
                    </a:cubicBezTo>
                    <a:cubicBezTo>
                      <a:pt x="335" y="36"/>
                      <a:pt x="340" y="38"/>
                      <a:pt x="342" y="39"/>
                    </a:cubicBezTo>
                    <a:cubicBezTo>
                      <a:pt x="343" y="40"/>
                      <a:pt x="346" y="41"/>
                      <a:pt x="348" y="41"/>
                    </a:cubicBezTo>
                    <a:cubicBezTo>
                      <a:pt x="349" y="42"/>
                      <a:pt x="352" y="42"/>
                      <a:pt x="353" y="42"/>
                    </a:cubicBezTo>
                    <a:cubicBezTo>
                      <a:pt x="354" y="42"/>
                      <a:pt x="356" y="41"/>
                      <a:pt x="358" y="40"/>
                    </a:cubicBezTo>
                    <a:cubicBezTo>
                      <a:pt x="359" y="40"/>
                      <a:pt x="361" y="41"/>
                      <a:pt x="362" y="41"/>
                    </a:cubicBezTo>
                    <a:cubicBezTo>
                      <a:pt x="364" y="41"/>
                      <a:pt x="366" y="43"/>
                      <a:pt x="368" y="43"/>
                    </a:cubicBezTo>
                    <a:cubicBezTo>
                      <a:pt x="369" y="44"/>
                      <a:pt x="371" y="45"/>
                      <a:pt x="372" y="46"/>
                    </a:cubicBezTo>
                    <a:cubicBezTo>
                      <a:pt x="374" y="47"/>
                      <a:pt x="377" y="49"/>
                      <a:pt x="379" y="50"/>
                    </a:cubicBezTo>
                    <a:cubicBezTo>
                      <a:pt x="380" y="51"/>
                      <a:pt x="384" y="53"/>
                      <a:pt x="385" y="54"/>
                    </a:cubicBezTo>
                    <a:cubicBezTo>
                      <a:pt x="387" y="55"/>
                      <a:pt x="390" y="56"/>
                      <a:pt x="392" y="56"/>
                    </a:cubicBezTo>
                    <a:cubicBezTo>
                      <a:pt x="393" y="57"/>
                      <a:pt x="396" y="57"/>
                      <a:pt x="397" y="58"/>
                    </a:cubicBezTo>
                    <a:cubicBezTo>
                      <a:pt x="399" y="58"/>
                      <a:pt x="403" y="58"/>
                      <a:pt x="406" y="58"/>
                    </a:cubicBezTo>
                    <a:cubicBezTo>
                      <a:pt x="407" y="58"/>
                      <a:pt x="410" y="58"/>
                      <a:pt x="412" y="57"/>
                    </a:cubicBezTo>
                    <a:cubicBezTo>
                      <a:pt x="413" y="57"/>
                      <a:pt x="414" y="57"/>
                      <a:pt x="415" y="57"/>
                    </a:cubicBezTo>
                    <a:cubicBezTo>
                      <a:pt x="417" y="57"/>
                      <a:pt x="420" y="57"/>
                      <a:pt x="422" y="58"/>
                    </a:cubicBezTo>
                    <a:cubicBezTo>
                      <a:pt x="423" y="58"/>
                      <a:pt x="425" y="59"/>
                      <a:pt x="427" y="59"/>
                    </a:cubicBezTo>
                    <a:cubicBezTo>
                      <a:pt x="428" y="60"/>
                      <a:pt x="431" y="62"/>
                      <a:pt x="432" y="62"/>
                    </a:cubicBezTo>
                    <a:cubicBezTo>
                      <a:pt x="433" y="63"/>
                      <a:pt x="434" y="64"/>
                      <a:pt x="435" y="64"/>
                    </a:cubicBezTo>
                    <a:cubicBezTo>
                      <a:pt x="436" y="64"/>
                      <a:pt x="439" y="63"/>
                      <a:pt x="440" y="63"/>
                    </a:cubicBezTo>
                    <a:cubicBezTo>
                      <a:pt x="441" y="62"/>
                      <a:pt x="443" y="61"/>
                      <a:pt x="445" y="61"/>
                    </a:cubicBezTo>
                    <a:cubicBezTo>
                      <a:pt x="446" y="60"/>
                      <a:pt x="449" y="61"/>
                      <a:pt x="450" y="61"/>
                    </a:cubicBezTo>
                    <a:cubicBezTo>
                      <a:pt x="451" y="61"/>
                      <a:pt x="454" y="61"/>
                      <a:pt x="455" y="61"/>
                    </a:cubicBezTo>
                    <a:cubicBezTo>
                      <a:pt x="457" y="61"/>
                      <a:pt x="460" y="60"/>
                      <a:pt x="461" y="59"/>
                    </a:cubicBezTo>
                    <a:cubicBezTo>
                      <a:pt x="461" y="58"/>
                      <a:pt x="461" y="57"/>
                      <a:pt x="462" y="56"/>
                    </a:cubicBezTo>
                    <a:cubicBezTo>
                      <a:pt x="462" y="55"/>
                      <a:pt x="462" y="53"/>
                      <a:pt x="462" y="52"/>
                    </a:cubicBezTo>
                    <a:cubicBezTo>
                      <a:pt x="461" y="51"/>
                      <a:pt x="461" y="49"/>
                      <a:pt x="461" y="47"/>
                    </a:cubicBezTo>
                    <a:cubicBezTo>
                      <a:pt x="460" y="46"/>
                      <a:pt x="460" y="44"/>
                      <a:pt x="461" y="43"/>
                    </a:cubicBezTo>
                    <a:cubicBezTo>
                      <a:pt x="461" y="42"/>
                      <a:pt x="462" y="40"/>
                      <a:pt x="462" y="39"/>
                    </a:cubicBezTo>
                    <a:cubicBezTo>
                      <a:pt x="463" y="38"/>
                      <a:pt x="464" y="37"/>
                      <a:pt x="465" y="37"/>
                    </a:cubicBezTo>
                    <a:cubicBezTo>
                      <a:pt x="467" y="36"/>
                      <a:pt x="470" y="34"/>
                      <a:pt x="470" y="33"/>
                    </a:cubicBezTo>
                    <a:cubicBezTo>
                      <a:pt x="471" y="32"/>
                      <a:pt x="471" y="29"/>
                      <a:pt x="471" y="28"/>
                    </a:cubicBezTo>
                    <a:cubicBezTo>
                      <a:pt x="472" y="27"/>
                      <a:pt x="472" y="24"/>
                      <a:pt x="473" y="23"/>
                    </a:cubicBezTo>
                    <a:cubicBezTo>
                      <a:pt x="473" y="22"/>
                      <a:pt x="474" y="20"/>
                      <a:pt x="475" y="19"/>
                    </a:cubicBezTo>
                    <a:cubicBezTo>
                      <a:pt x="477" y="18"/>
                      <a:pt x="481" y="18"/>
                      <a:pt x="482" y="17"/>
                    </a:cubicBezTo>
                    <a:cubicBezTo>
                      <a:pt x="484" y="16"/>
                      <a:pt x="488" y="13"/>
                      <a:pt x="490" y="12"/>
                    </a:cubicBezTo>
                    <a:cubicBezTo>
                      <a:pt x="491" y="12"/>
                      <a:pt x="493" y="10"/>
                      <a:pt x="494" y="10"/>
                    </a:cubicBezTo>
                    <a:cubicBezTo>
                      <a:pt x="495" y="9"/>
                      <a:pt x="497" y="8"/>
                      <a:pt x="499" y="7"/>
                    </a:cubicBezTo>
                    <a:cubicBezTo>
                      <a:pt x="501" y="7"/>
                      <a:pt x="504" y="6"/>
                      <a:pt x="506" y="6"/>
                    </a:cubicBezTo>
                    <a:cubicBezTo>
                      <a:pt x="508" y="6"/>
                      <a:pt x="511" y="7"/>
                      <a:pt x="513" y="6"/>
                    </a:cubicBezTo>
                    <a:cubicBezTo>
                      <a:pt x="514" y="6"/>
                      <a:pt x="517" y="5"/>
                      <a:pt x="518" y="4"/>
                    </a:cubicBezTo>
                    <a:cubicBezTo>
                      <a:pt x="519" y="3"/>
                      <a:pt x="521" y="2"/>
                      <a:pt x="522" y="1"/>
                    </a:cubicBezTo>
                    <a:cubicBezTo>
                      <a:pt x="523" y="1"/>
                      <a:pt x="527" y="0"/>
                      <a:pt x="528" y="0"/>
                    </a:cubicBezTo>
                    <a:cubicBezTo>
                      <a:pt x="530" y="0"/>
                      <a:pt x="532" y="2"/>
                      <a:pt x="533" y="3"/>
                    </a:cubicBezTo>
                    <a:cubicBezTo>
                      <a:pt x="534" y="4"/>
                      <a:pt x="535" y="7"/>
                      <a:pt x="536" y="8"/>
                    </a:cubicBezTo>
                    <a:cubicBezTo>
                      <a:pt x="537" y="10"/>
                      <a:pt x="537" y="13"/>
                      <a:pt x="538" y="15"/>
                    </a:cubicBezTo>
                    <a:cubicBezTo>
                      <a:pt x="538" y="16"/>
                      <a:pt x="539" y="19"/>
                      <a:pt x="539" y="20"/>
                    </a:cubicBezTo>
                    <a:cubicBezTo>
                      <a:pt x="540" y="22"/>
                      <a:pt x="541" y="25"/>
                      <a:pt x="542" y="26"/>
                    </a:cubicBezTo>
                    <a:cubicBezTo>
                      <a:pt x="543" y="27"/>
                      <a:pt x="545" y="30"/>
                      <a:pt x="547" y="31"/>
                    </a:cubicBezTo>
                    <a:cubicBezTo>
                      <a:pt x="548" y="32"/>
                      <a:pt x="550" y="33"/>
                      <a:pt x="551" y="33"/>
                    </a:cubicBezTo>
                    <a:cubicBezTo>
                      <a:pt x="552" y="34"/>
                      <a:pt x="554" y="35"/>
                      <a:pt x="555" y="36"/>
                    </a:cubicBezTo>
                    <a:cubicBezTo>
                      <a:pt x="556" y="36"/>
                      <a:pt x="558" y="37"/>
                      <a:pt x="559" y="38"/>
                    </a:cubicBezTo>
                    <a:cubicBezTo>
                      <a:pt x="560" y="39"/>
                      <a:pt x="561" y="41"/>
                      <a:pt x="561" y="42"/>
                    </a:cubicBezTo>
                    <a:cubicBezTo>
                      <a:pt x="562" y="43"/>
                      <a:pt x="562" y="46"/>
                      <a:pt x="563" y="47"/>
                    </a:cubicBezTo>
                    <a:cubicBezTo>
                      <a:pt x="563" y="48"/>
                      <a:pt x="563" y="49"/>
                      <a:pt x="563" y="50"/>
                    </a:cubicBezTo>
                    <a:cubicBezTo>
                      <a:pt x="564" y="51"/>
                      <a:pt x="566" y="52"/>
                      <a:pt x="566" y="53"/>
                    </a:cubicBezTo>
                    <a:cubicBezTo>
                      <a:pt x="567" y="54"/>
                      <a:pt x="567" y="56"/>
                      <a:pt x="567" y="57"/>
                    </a:cubicBezTo>
                    <a:cubicBezTo>
                      <a:pt x="568" y="58"/>
                      <a:pt x="568" y="61"/>
                      <a:pt x="569" y="62"/>
                    </a:cubicBezTo>
                    <a:cubicBezTo>
                      <a:pt x="569" y="64"/>
                      <a:pt x="571" y="66"/>
                      <a:pt x="572" y="67"/>
                    </a:cubicBezTo>
                    <a:cubicBezTo>
                      <a:pt x="572" y="68"/>
                      <a:pt x="574" y="69"/>
                      <a:pt x="575" y="69"/>
                    </a:cubicBezTo>
                    <a:cubicBezTo>
                      <a:pt x="576" y="70"/>
                      <a:pt x="578" y="71"/>
                      <a:pt x="579" y="72"/>
                    </a:cubicBezTo>
                    <a:cubicBezTo>
                      <a:pt x="580" y="72"/>
                      <a:pt x="582" y="72"/>
                      <a:pt x="583" y="72"/>
                    </a:cubicBezTo>
                    <a:cubicBezTo>
                      <a:pt x="584" y="72"/>
                      <a:pt x="587" y="71"/>
                      <a:pt x="588" y="70"/>
                    </a:cubicBezTo>
                    <a:cubicBezTo>
                      <a:pt x="589" y="70"/>
                      <a:pt x="591" y="68"/>
                      <a:pt x="591" y="67"/>
                    </a:cubicBezTo>
                    <a:cubicBezTo>
                      <a:pt x="592" y="66"/>
                      <a:pt x="592" y="63"/>
                      <a:pt x="593" y="63"/>
                    </a:cubicBezTo>
                    <a:cubicBezTo>
                      <a:pt x="594" y="62"/>
                      <a:pt x="596" y="61"/>
                      <a:pt x="597" y="61"/>
                    </a:cubicBezTo>
                    <a:cubicBezTo>
                      <a:pt x="597" y="61"/>
                      <a:pt x="597" y="61"/>
                      <a:pt x="598" y="61"/>
                    </a:cubicBezTo>
                    <a:cubicBezTo>
                      <a:pt x="599" y="62"/>
                      <a:pt x="600" y="64"/>
                      <a:pt x="601" y="65"/>
                    </a:cubicBezTo>
                    <a:cubicBezTo>
                      <a:pt x="603" y="67"/>
                      <a:pt x="607" y="69"/>
                      <a:pt x="610" y="70"/>
                    </a:cubicBezTo>
                    <a:cubicBezTo>
                      <a:pt x="612" y="71"/>
                      <a:pt x="616" y="73"/>
                      <a:pt x="618" y="74"/>
                    </a:cubicBezTo>
                    <a:cubicBezTo>
                      <a:pt x="620" y="74"/>
                      <a:pt x="624" y="76"/>
                      <a:pt x="626" y="77"/>
                    </a:cubicBezTo>
                    <a:cubicBezTo>
                      <a:pt x="627" y="77"/>
                      <a:pt x="629" y="79"/>
                      <a:pt x="631" y="79"/>
                    </a:cubicBezTo>
                    <a:cubicBezTo>
                      <a:pt x="632" y="79"/>
                      <a:pt x="634" y="80"/>
                      <a:pt x="635" y="80"/>
                    </a:cubicBezTo>
                    <a:cubicBezTo>
                      <a:pt x="636" y="80"/>
                      <a:pt x="637" y="81"/>
                      <a:pt x="638" y="81"/>
                    </a:cubicBezTo>
                    <a:cubicBezTo>
                      <a:pt x="639" y="82"/>
                      <a:pt x="640" y="82"/>
                      <a:pt x="641" y="83"/>
                    </a:cubicBezTo>
                    <a:close/>
                  </a:path>
                </a:pathLst>
              </a:custGeom>
              <a:grpFill/>
              <a:ln w="1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99"/>
              <p:cNvSpPr>
                <a:spLocks/>
              </p:cNvSpPr>
              <p:nvPr/>
            </p:nvSpPr>
            <p:spPr bwMode="auto">
              <a:xfrm>
                <a:off x="6122987" y="4614727"/>
                <a:ext cx="663575" cy="773113"/>
              </a:xfrm>
              <a:custGeom>
                <a:avLst/>
                <a:gdLst/>
                <a:ahLst/>
                <a:cxnLst>
                  <a:cxn ang="0">
                    <a:pos x="370" y="270"/>
                  </a:cxn>
                  <a:cxn ang="0">
                    <a:pos x="338" y="296"/>
                  </a:cxn>
                  <a:cxn ang="0">
                    <a:pos x="306" y="322"/>
                  </a:cxn>
                  <a:cxn ang="0">
                    <a:pos x="343" y="372"/>
                  </a:cxn>
                  <a:cxn ang="0">
                    <a:pos x="316" y="420"/>
                  </a:cxn>
                  <a:cxn ang="0">
                    <a:pos x="251" y="439"/>
                  </a:cxn>
                  <a:cxn ang="0">
                    <a:pos x="215" y="460"/>
                  </a:cxn>
                  <a:cxn ang="0">
                    <a:pos x="171" y="438"/>
                  </a:cxn>
                  <a:cxn ang="0">
                    <a:pos x="150" y="387"/>
                  </a:cxn>
                  <a:cxn ang="0">
                    <a:pos x="154" y="354"/>
                  </a:cxn>
                  <a:cxn ang="0">
                    <a:pos x="172" y="220"/>
                  </a:cxn>
                  <a:cxn ang="0">
                    <a:pos x="151" y="173"/>
                  </a:cxn>
                  <a:cxn ang="0">
                    <a:pos x="129" y="147"/>
                  </a:cxn>
                  <a:cxn ang="0">
                    <a:pos x="138" y="152"/>
                  </a:cxn>
                  <a:cxn ang="0">
                    <a:pos x="158" y="171"/>
                  </a:cxn>
                  <a:cxn ang="0">
                    <a:pos x="169" y="192"/>
                  </a:cxn>
                  <a:cxn ang="0">
                    <a:pos x="166" y="177"/>
                  </a:cxn>
                  <a:cxn ang="0">
                    <a:pos x="171" y="172"/>
                  </a:cxn>
                  <a:cxn ang="0">
                    <a:pos x="178" y="171"/>
                  </a:cxn>
                  <a:cxn ang="0">
                    <a:pos x="184" y="172"/>
                  </a:cxn>
                  <a:cxn ang="0">
                    <a:pos x="215" y="186"/>
                  </a:cxn>
                  <a:cxn ang="0">
                    <a:pos x="200" y="170"/>
                  </a:cxn>
                  <a:cxn ang="0">
                    <a:pos x="194" y="156"/>
                  </a:cxn>
                  <a:cxn ang="0">
                    <a:pos x="198" y="136"/>
                  </a:cxn>
                  <a:cxn ang="0">
                    <a:pos x="187" y="126"/>
                  </a:cxn>
                  <a:cxn ang="0">
                    <a:pos x="188" y="111"/>
                  </a:cxn>
                  <a:cxn ang="0">
                    <a:pos x="173" y="131"/>
                  </a:cxn>
                  <a:cxn ang="0">
                    <a:pos x="173" y="135"/>
                  </a:cxn>
                  <a:cxn ang="0">
                    <a:pos x="178" y="135"/>
                  </a:cxn>
                  <a:cxn ang="0">
                    <a:pos x="178" y="151"/>
                  </a:cxn>
                  <a:cxn ang="0">
                    <a:pos x="166" y="154"/>
                  </a:cxn>
                  <a:cxn ang="0">
                    <a:pos x="127" y="136"/>
                  </a:cxn>
                  <a:cxn ang="0">
                    <a:pos x="90" y="164"/>
                  </a:cxn>
                  <a:cxn ang="0">
                    <a:pos x="43" y="173"/>
                  </a:cxn>
                  <a:cxn ang="0">
                    <a:pos x="24" y="171"/>
                  </a:cxn>
                  <a:cxn ang="0">
                    <a:pos x="26" y="100"/>
                  </a:cxn>
                  <a:cxn ang="0">
                    <a:pos x="5" y="69"/>
                  </a:cxn>
                  <a:cxn ang="0">
                    <a:pos x="42" y="61"/>
                  </a:cxn>
                  <a:cxn ang="0">
                    <a:pos x="47" y="78"/>
                  </a:cxn>
                  <a:cxn ang="0">
                    <a:pos x="61" y="88"/>
                  </a:cxn>
                  <a:cxn ang="0">
                    <a:pos x="69" y="80"/>
                  </a:cxn>
                  <a:cxn ang="0">
                    <a:pos x="72" y="90"/>
                  </a:cxn>
                  <a:cxn ang="0">
                    <a:pos x="79" y="92"/>
                  </a:cxn>
                  <a:cxn ang="0">
                    <a:pos x="67" y="73"/>
                  </a:cxn>
                  <a:cxn ang="0">
                    <a:pos x="84" y="73"/>
                  </a:cxn>
                  <a:cxn ang="0">
                    <a:pos x="95" y="68"/>
                  </a:cxn>
                  <a:cxn ang="0">
                    <a:pos x="99" y="60"/>
                  </a:cxn>
                  <a:cxn ang="0">
                    <a:pos x="108" y="57"/>
                  </a:cxn>
                  <a:cxn ang="0">
                    <a:pos x="101" y="53"/>
                  </a:cxn>
                  <a:cxn ang="0">
                    <a:pos x="79" y="54"/>
                  </a:cxn>
                  <a:cxn ang="0">
                    <a:pos x="95" y="37"/>
                  </a:cxn>
                  <a:cxn ang="0">
                    <a:pos x="125" y="27"/>
                  </a:cxn>
                  <a:cxn ang="0">
                    <a:pos x="150" y="36"/>
                  </a:cxn>
                  <a:cxn ang="0">
                    <a:pos x="198" y="9"/>
                  </a:cxn>
                  <a:cxn ang="0">
                    <a:pos x="233" y="12"/>
                  </a:cxn>
                  <a:cxn ang="0">
                    <a:pos x="267" y="39"/>
                  </a:cxn>
                  <a:cxn ang="0">
                    <a:pos x="234" y="78"/>
                  </a:cxn>
                  <a:cxn ang="0">
                    <a:pos x="232" y="126"/>
                  </a:cxn>
                  <a:cxn ang="0">
                    <a:pos x="274" y="135"/>
                  </a:cxn>
                  <a:cxn ang="0">
                    <a:pos x="319" y="133"/>
                  </a:cxn>
                  <a:cxn ang="0">
                    <a:pos x="340" y="186"/>
                  </a:cxn>
                  <a:cxn ang="0">
                    <a:pos x="374" y="215"/>
                  </a:cxn>
                </a:cxnLst>
                <a:rect l="0" t="0" r="r" b="b"/>
                <a:pathLst>
                  <a:path w="399" h="466">
                    <a:moveTo>
                      <a:pt x="394" y="235"/>
                    </a:moveTo>
                    <a:cubicBezTo>
                      <a:pt x="395" y="236"/>
                      <a:pt x="396" y="238"/>
                      <a:pt x="396" y="240"/>
                    </a:cubicBezTo>
                    <a:cubicBezTo>
                      <a:pt x="397" y="241"/>
                      <a:pt x="396" y="244"/>
                      <a:pt x="396" y="246"/>
                    </a:cubicBezTo>
                    <a:cubicBezTo>
                      <a:pt x="396" y="248"/>
                      <a:pt x="397" y="251"/>
                      <a:pt x="397" y="253"/>
                    </a:cubicBezTo>
                    <a:cubicBezTo>
                      <a:pt x="398" y="254"/>
                      <a:pt x="399" y="257"/>
                      <a:pt x="399" y="258"/>
                    </a:cubicBezTo>
                    <a:cubicBezTo>
                      <a:pt x="399" y="259"/>
                      <a:pt x="398" y="262"/>
                      <a:pt x="397" y="262"/>
                    </a:cubicBezTo>
                    <a:cubicBezTo>
                      <a:pt x="396" y="263"/>
                      <a:pt x="394" y="263"/>
                      <a:pt x="393" y="264"/>
                    </a:cubicBezTo>
                    <a:cubicBezTo>
                      <a:pt x="392" y="264"/>
                      <a:pt x="389" y="263"/>
                      <a:pt x="388" y="264"/>
                    </a:cubicBezTo>
                    <a:cubicBezTo>
                      <a:pt x="386" y="264"/>
                      <a:pt x="383" y="265"/>
                      <a:pt x="381" y="266"/>
                    </a:cubicBezTo>
                    <a:cubicBezTo>
                      <a:pt x="380" y="266"/>
                      <a:pt x="379" y="267"/>
                      <a:pt x="378" y="268"/>
                    </a:cubicBezTo>
                    <a:cubicBezTo>
                      <a:pt x="377" y="268"/>
                      <a:pt x="375" y="270"/>
                      <a:pt x="375" y="270"/>
                    </a:cubicBezTo>
                    <a:cubicBezTo>
                      <a:pt x="374" y="270"/>
                      <a:pt x="371" y="269"/>
                      <a:pt x="370" y="270"/>
                    </a:cubicBezTo>
                    <a:cubicBezTo>
                      <a:pt x="369" y="270"/>
                      <a:pt x="367" y="270"/>
                      <a:pt x="367" y="271"/>
                    </a:cubicBezTo>
                    <a:cubicBezTo>
                      <a:pt x="366" y="272"/>
                      <a:pt x="364" y="274"/>
                      <a:pt x="364" y="275"/>
                    </a:cubicBezTo>
                    <a:cubicBezTo>
                      <a:pt x="364" y="277"/>
                      <a:pt x="365" y="280"/>
                      <a:pt x="364" y="281"/>
                    </a:cubicBezTo>
                    <a:cubicBezTo>
                      <a:pt x="363" y="282"/>
                      <a:pt x="361" y="282"/>
                      <a:pt x="360" y="282"/>
                    </a:cubicBezTo>
                    <a:cubicBezTo>
                      <a:pt x="359" y="282"/>
                      <a:pt x="357" y="281"/>
                      <a:pt x="356" y="281"/>
                    </a:cubicBezTo>
                    <a:cubicBezTo>
                      <a:pt x="355" y="280"/>
                      <a:pt x="353" y="279"/>
                      <a:pt x="352" y="279"/>
                    </a:cubicBezTo>
                    <a:cubicBezTo>
                      <a:pt x="350" y="279"/>
                      <a:pt x="348" y="278"/>
                      <a:pt x="347" y="279"/>
                    </a:cubicBezTo>
                    <a:cubicBezTo>
                      <a:pt x="346" y="279"/>
                      <a:pt x="344" y="280"/>
                      <a:pt x="344" y="281"/>
                    </a:cubicBezTo>
                    <a:cubicBezTo>
                      <a:pt x="344" y="282"/>
                      <a:pt x="344" y="284"/>
                      <a:pt x="344" y="285"/>
                    </a:cubicBezTo>
                    <a:cubicBezTo>
                      <a:pt x="344" y="287"/>
                      <a:pt x="345" y="290"/>
                      <a:pt x="344" y="291"/>
                    </a:cubicBezTo>
                    <a:cubicBezTo>
                      <a:pt x="344" y="292"/>
                      <a:pt x="342" y="294"/>
                      <a:pt x="342" y="295"/>
                    </a:cubicBezTo>
                    <a:cubicBezTo>
                      <a:pt x="341" y="295"/>
                      <a:pt x="339" y="296"/>
                      <a:pt x="338" y="296"/>
                    </a:cubicBezTo>
                    <a:cubicBezTo>
                      <a:pt x="337" y="295"/>
                      <a:pt x="336" y="294"/>
                      <a:pt x="335" y="293"/>
                    </a:cubicBezTo>
                    <a:cubicBezTo>
                      <a:pt x="334" y="293"/>
                      <a:pt x="333" y="292"/>
                      <a:pt x="332" y="292"/>
                    </a:cubicBezTo>
                    <a:cubicBezTo>
                      <a:pt x="331" y="292"/>
                      <a:pt x="329" y="293"/>
                      <a:pt x="328" y="294"/>
                    </a:cubicBezTo>
                    <a:cubicBezTo>
                      <a:pt x="327" y="294"/>
                      <a:pt x="326" y="296"/>
                      <a:pt x="326" y="296"/>
                    </a:cubicBezTo>
                    <a:cubicBezTo>
                      <a:pt x="325" y="297"/>
                      <a:pt x="324" y="299"/>
                      <a:pt x="324" y="300"/>
                    </a:cubicBezTo>
                    <a:cubicBezTo>
                      <a:pt x="323" y="301"/>
                      <a:pt x="323" y="304"/>
                      <a:pt x="322" y="305"/>
                    </a:cubicBezTo>
                    <a:cubicBezTo>
                      <a:pt x="322" y="306"/>
                      <a:pt x="320" y="309"/>
                      <a:pt x="319" y="310"/>
                    </a:cubicBezTo>
                    <a:cubicBezTo>
                      <a:pt x="318" y="311"/>
                      <a:pt x="317" y="311"/>
                      <a:pt x="316" y="312"/>
                    </a:cubicBezTo>
                    <a:cubicBezTo>
                      <a:pt x="315" y="312"/>
                      <a:pt x="313" y="311"/>
                      <a:pt x="313" y="312"/>
                    </a:cubicBezTo>
                    <a:cubicBezTo>
                      <a:pt x="312" y="312"/>
                      <a:pt x="312" y="313"/>
                      <a:pt x="311" y="314"/>
                    </a:cubicBezTo>
                    <a:cubicBezTo>
                      <a:pt x="311" y="315"/>
                      <a:pt x="309" y="317"/>
                      <a:pt x="309" y="318"/>
                    </a:cubicBezTo>
                    <a:cubicBezTo>
                      <a:pt x="308" y="319"/>
                      <a:pt x="307" y="321"/>
                      <a:pt x="306" y="322"/>
                    </a:cubicBezTo>
                    <a:cubicBezTo>
                      <a:pt x="306" y="323"/>
                      <a:pt x="306" y="325"/>
                      <a:pt x="305" y="326"/>
                    </a:cubicBezTo>
                    <a:cubicBezTo>
                      <a:pt x="305" y="327"/>
                      <a:pt x="306" y="329"/>
                      <a:pt x="306" y="330"/>
                    </a:cubicBezTo>
                    <a:cubicBezTo>
                      <a:pt x="306" y="332"/>
                      <a:pt x="307" y="335"/>
                      <a:pt x="307" y="337"/>
                    </a:cubicBezTo>
                    <a:cubicBezTo>
                      <a:pt x="308" y="340"/>
                      <a:pt x="311" y="344"/>
                      <a:pt x="313" y="346"/>
                    </a:cubicBezTo>
                    <a:cubicBezTo>
                      <a:pt x="314" y="347"/>
                      <a:pt x="315" y="349"/>
                      <a:pt x="316" y="350"/>
                    </a:cubicBezTo>
                    <a:cubicBezTo>
                      <a:pt x="317" y="351"/>
                      <a:pt x="320" y="353"/>
                      <a:pt x="322" y="354"/>
                    </a:cubicBezTo>
                    <a:cubicBezTo>
                      <a:pt x="323" y="354"/>
                      <a:pt x="326" y="355"/>
                      <a:pt x="328" y="355"/>
                    </a:cubicBezTo>
                    <a:cubicBezTo>
                      <a:pt x="329" y="355"/>
                      <a:pt x="332" y="356"/>
                      <a:pt x="334" y="357"/>
                    </a:cubicBezTo>
                    <a:cubicBezTo>
                      <a:pt x="334" y="357"/>
                      <a:pt x="336" y="358"/>
                      <a:pt x="337" y="358"/>
                    </a:cubicBezTo>
                    <a:cubicBezTo>
                      <a:pt x="338" y="359"/>
                      <a:pt x="339" y="361"/>
                      <a:pt x="339" y="362"/>
                    </a:cubicBezTo>
                    <a:cubicBezTo>
                      <a:pt x="340" y="363"/>
                      <a:pt x="341" y="365"/>
                      <a:pt x="342" y="367"/>
                    </a:cubicBezTo>
                    <a:cubicBezTo>
                      <a:pt x="342" y="368"/>
                      <a:pt x="342" y="370"/>
                      <a:pt x="343" y="372"/>
                    </a:cubicBezTo>
                    <a:cubicBezTo>
                      <a:pt x="343" y="373"/>
                      <a:pt x="343" y="374"/>
                      <a:pt x="343" y="375"/>
                    </a:cubicBezTo>
                    <a:cubicBezTo>
                      <a:pt x="343" y="377"/>
                      <a:pt x="343" y="380"/>
                      <a:pt x="343" y="382"/>
                    </a:cubicBezTo>
                    <a:cubicBezTo>
                      <a:pt x="343" y="383"/>
                      <a:pt x="343" y="386"/>
                      <a:pt x="342" y="388"/>
                    </a:cubicBezTo>
                    <a:cubicBezTo>
                      <a:pt x="342" y="389"/>
                      <a:pt x="340" y="392"/>
                      <a:pt x="340" y="393"/>
                    </a:cubicBezTo>
                    <a:cubicBezTo>
                      <a:pt x="340" y="394"/>
                      <a:pt x="340" y="397"/>
                      <a:pt x="340" y="398"/>
                    </a:cubicBezTo>
                    <a:cubicBezTo>
                      <a:pt x="340" y="400"/>
                      <a:pt x="340" y="403"/>
                      <a:pt x="340" y="405"/>
                    </a:cubicBezTo>
                    <a:cubicBezTo>
                      <a:pt x="339" y="406"/>
                      <a:pt x="340" y="409"/>
                      <a:pt x="339" y="410"/>
                    </a:cubicBezTo>
                    <a:cubicBezTo>
                      <a:pt x="338" y="412"/>
                      <a:pt x="336" y="414"/>
                      <a:pt x="335" y="415"/>
                    </a:cubicBezTo>
                    <a:cubicBezTo>
                      <a:pt x="334" y="415"/>
                      <a:pt x="333" y="417"/>
                      <a:pt x="332" y="418"/>
                    </a:cubicBezTo>
                    <a:cubicBezTo>
                      <a:pt x="331" y="419"/>
                      <a:pt x="328" y="421"/>
                      <a:pt x="327" y="421"/>
                    </a:cubicBezTo>
                    <a:cubicBezTo>
                      <a:pt x="326" y="421"/>
                      <a:pt x="323" y="422"/>
                      <a:pt x="322" y="422"/>
                    </a:cubicBezTo>
                    <a:cubicBezTo>
                      <a:pt x="321" y="422"/>
                      <a:pt x="318" y="420"/>
                      <a:pt x="316" y="420"/>
                    </a:cubicBezTo>
                    <a:cubicBezTo>
                      <a:pt x="315" y="420"/>
                      <a:pt x="312" y="420"/>
                      <a:pt x="311" y="420"/>
                    </a:cubicBezTo>
                    <a:cubicBezTo>
                      <a:pt x="308" y="420"/>
                      <a:pt x="304" y="419"/>
                      <a:pt x="302" y="418"/>
                    </a:cubicBezTo>
                    <a:cubicBezTo>
                      <a:pt x="300" y="418"/>
                      <a:pt x="295" y="418"/>
                      <a:pt x="293" y="418"/>
                    </a:cubicBezTo>
                    <a:cubicBezTo>
                      <a:pt x="292" y="418"/>
                      <a:pt x="290" y="419"/>
                      <a:pt x="289" y="419"/>
                    </a:cubicBezTo>
                    <a:cubicBezTo>
                      <a:pt x="287" y="420"/>
                      <a:pt x="283" y="422"/>
                      <a:pt x="281" y="422"/>
                    </a:cubicBezTo>
                    <a:cubicBezTo>
                      <a:pt x="279" y="423"/>
                      <a:pt x="276" y="423"/>
                      <a:pt x="275" y="424"/>
                    </a:cubicBezTo>
                    <a:cubicBezTo>
                      <a:pt x="273" y="424"/>
                      <a:pt x="271" y="423"/>
                      <a:pt x="269" y="423"/>
                    </a:cubicBezTo>
                    <a:cubicBezTo>
                      <a:pt x="268" y="423"/>
                      <a:pt x="264" y="423"/>
                      <a:pt x="263" y="424"/>
                    </a:cubicBezTo>
                    <a:cubicBezTo>
                      <a:pt x="262" y="424"/>
                      <a:pt x="260" y="425"/>
                      <a:pt x="259" y="426"/>
                    </a:cubicBezTo>
                    <a:cubicBezTo>
                      <a:pt x="258" y="427"/>
                      <a:pt x="257" y="429"/>
                      <a:pt x="256" y="431"/>
                    </a:cubicBezTo>
                    <a:cubicBezTo>
                      <a:pt x="255" y="432"/>
                      <a:pt x="254" y="434"/>
                      <a:pt x="253" y="435"/>
                    </a:cubicBezTo>
                    <a:cubicBezTo>
                      <a:pt x="252" y="436"/>
                      <a:pt x="252" y="438"/>
                      <a:pt x="251" y="439"/>
                    </a:cubicBezTo>
                    <a:cubicBezTo>
                      <a:pt x="250" y="440"/>
                      <a:pt x="249" y="441"/>
                      <a:pt x="248" y="441"/>
                    </a:cubicBezTo>
                    <a:cubicBezTo>
                      <a:pt x="248" y="442"/>
                      <a:pt x="247" y="444"/>
                      <a:pt x="246" y="445"/>
                    </a:cubicBezTo>
                    <a:cubicBezTo>
                      <a:pt x="245" y="445"/>
                      <a:pt x="244" y="447"/>
                      <a:pt x="244" y="448"/>
                    </a:cubicBezTo>
                    <a:cubicBezTo>
                      <a:pt x="243" y="449"/>
                      <a:pt x="243" y="452"/>
                      <a:pt x="243" y="453"/>
                    </a:cubicBezTo>
                    <a:cubicBezTo>
                      <a:pt x="243" y="454"/>
                      <a:pt x="243" y="456"/>
                      <a:pt x="243" y="457"/>
                    </a:cubicBezTo>
                    <a:cubicBezTo>
                      <a:pt x="243" y="458"/>
                      <a:pt x="242" y="461"/>
                      <a:pt x="241" y="462"/>
                    </a:cubicBezTo>
                    <a:cubicBezTo>
                      <a:pt x="241" y="463"/>
                      <a:pt x="240" y="465"/>
                      <a:pt x="240" y="465"/>
                    </a:cubicBezTo>
                    <a:cubicBezTo>
                      <a:pt x="239" y="466"/>
                      <a:pt x="237" y="466"/>
                      <a:pt x="236" y="466"/>
                    </a:cubicBezTo>
                    <a:cubicBezTo>
                      <a:pt x="235" y="466"/>
                      <a:pt x="234" y="466"/>
                      <a:pt x="233" y="466"/>
                    </a:cubicBezTo>
                    <a:cubicBezTo>
                      <a:pt x="231" y="466"/>
                      <a:pt x="226" y="465"/>
                      <a:pt x="224" y="464"/>
                    </a:cubicBezTo>
                    <a:cubicBezTo>
                      <a:pt x="223" y="463"/>
                      <a:pt x="221" y="461"/>
                      <a:pt x="220" y="461"/>
                    </a:cubicBezTo>
                    <a:cubicBezTo>
                      <a:pt x="219" y="461"/>
                      <a:pt x="216" y="460"/>
                      <a:pt x="215" y="460"/>
                    </a:cubicBezTo>
                    <a:cubicBezTo>
                      <a:pt x="215" y="461"/>
                      <a:pt x="214" y="463"/>
                      <a:pt x="213" y="463"/>
                    </a:cubicBezTo>
                    <a:cubicBezTo>
                      <a:pt x="212" y="463"/>
                      <a:pt x="210" y="461"/>
                      <a:pt x="209" y="460"/>
                    </a:cubicBezTo>
                    <a:cubicBezTo>
                      <a:pt x="207" y="459"/>
                      <a:pt x="205" y="456"/>
                      <a:pt x="204" y="454"/>
                    </a:cubicBezTo>
                    <a:cubicBezTo>
                      <a:pt x="203" y="453"/>
                      <a:pt x="202" y="450"/>
                      <a:pt x="201" y="449"/>
                    </a:cubicBezTo>
                    <a:cubicBezTo>
                      <a:pt x="200" y="447"/>
                      <a:pt x="198" y="444"/>
                      <a:pt x="197" y="443"/>
                    </a:cubicBezTo>
                    <a:cubicBezTo>
                      <a:pt x="196" y="442"/>
                      <a:pt x="194" y="441"/>
                      <a:pt x="194" y="441"/>
                    </a:cubicBezTo>
                    <a:cubicBezTo>
                      <a:pt x="192" y="441"/>
                      <a:pt x="188" y="441"/>
                      <a:pt x="186" y="441"/>
                    </a:cubicBezTo>
                    <a:cubicBezTo>
                      <a:pt x="184" y="441"/>
                      <a:pt x="181" y="442"/>
                      <a:pt x="180" y="442"/>
                    </a:cubicBezTo>
                    <a:cubicBezTo>
                      <a:pt x="178" y="442"/>
                      <a:pt x="176" y="441"/>
                      <a:pt x="175" y="440"/>
                    </a:cubicBezTo>
                    <a:cubicBezTo>
                      <a:pt x="174" y="440"/>
                      <a:pt x="172" y="440"/>
                      <a:pt x="172" y="440"/>
                    </a:cubicBezTo>
                    <a:cubicBezTo>
                      <a:pt x="171" y="440"/>
                      <a:pt x="171" y="439"/>
                      <a:pt x="170" y="439"/>
                    </a:cubicBezTo>
                    <a:cubicBezTo>
                      <a:pt x="170" y="439"/>
                      <a:pt x="170" y="438"/>
                      <a:pt x="171" y="438"/>
                    </a:cubicBezTo>
                    <a:cubicBezTo>
                      <a:pt x="171" y="437"/>
                      <a:pt x="172" y="436"/>
                      <a:pt x="172" y="435"/>
                    </a:cubicBezTo>
                    <a:cubicBezTo>
                      <a:pt x="172" y="434"/>
                      <a:pt x="171" y="433"/>
                      <a:pt x="171" y="432"/>
                    </a:cubicBezTo>
                    <a:cubicBezTo>
                      <a:pt x="171" y="432"/>
                      <a:pt x="170" y="431"/>
                      <a:pt x="169" y="430"/>
                    </a:cubicBezTo>
                    <a:cubicBezTo>
                      <a:pt x="169" y="429"/>
                      <a:pt x="169" y="426"/>
                      <a:pt x="169" y="425"/>
                    </a:cubicBezTo>
                    <a:cubicBezTo>
                      <a:pt x="170" y="423"/>
                      <a:pt x="170" y="421"/>
                      <a:pt x="170" y="419"/>
                    </a:cubicBezTo>
                    <a:cubicBezTo>
                      <a:pt x="170" y="417"/>
                      <a:pt x="170" y="414"/>
                      <a:pt x="170" y="412"/>
                    </a:cubicBezTo>
                    <a:cubicBezTo>
                      <a:pt x="170" y="411"/>
                      <a:pt x="169" y="409"/>
                      <a:pt x="169" y="408"/>
                    </a:cubicBezTo>
                    <a:cubicBezTo>
                      <a:pt x="169" y="406"/>
                      <a:pt x="168" y="402"/>
                      <a:pt x="168" y="401"/>
                    </a:cubicBezTo>
                    <a:cubicBezTo>
                      <a:pt x="167" y="399"/>
                      <a:pt x="166" y="396"/>
                      <a:pt x="164" y="395"/>
                    </a:cubicBezTo>
                    <a:cubicBezTo>
                      <a:pt x="163" y="393"/>
                      <a:pt x="160" y="392"/>
                      <a:pt x="158" y="391"/>
                    </a:cubicBezTo>
                    <a:cubicBezTo>
                      <a:pt x="157" y="391"/>
                      <a:pt x="155" y="390"/>
                      <a:pt x="153" y="390"/>
                    </a:cubicBezTo>
                    <a:cubicBezTo>
                      <a:pt x="152" y="389"/>
                      <a:pt x="151" y="388"/>
                      <a:pt x="150" y="387"/>
                    </a:cubicBezTo>
                    <a:cubicBezTo>
                      <a:pt x="149" y="387"/>
                      <a:pt x="148" y="386"/>
                      <a:pt x="147" y="385"/>
                    </a:cubicBezTo>
                    <a:cubicBezTo>
                      <a:pt x="146" y="385"/>
                      <a:pt x="144" y="384"/>
                      <a:pt x="144" y="384"/>
                    </a:cubicBezTo>
                    <a:cubicBezTo>
                      <a:pt x="143" y="384"/>
                      <a:pt x="142" y="385"/>
                      <a:pt x="142" y="385"/>
                    </a:cubicBezTo>
                    <a:cubicBezTo>
                      <a:pt x="141" y="385"/>
                      <a:pt x="140" y="385"/>
                      <a:pt x="139" y="385"/>
                    </a:cubicBezTo>
                    <a:cubicBezTo>
                      <a:pt x="139" y="384"/>
                      <a:pt x="138" y="384"/>
                      <a:pt x="138" y="384"/>
                    </a:cubicBezTo>
                    <a:cubicBezTo>
                      <a:pt x="138" y="383"/>
                      <a:pt x="138" y="382"/>
                      <a:pt x="138" y="381"/>
                    </a:cubicBezTo>
                    <a:cubicBezTo>
                      <a:pt x="138" y="381"/>
                      <a:pt x="138" y="380"/>
                      <a:pt x="138" y="380"/>
                    </a:cubicBezTo>
                    <a:cubicBezTo>
                      <a:pt x="139" y="379"/>
                      <a:pt x="140" y="378"/>
                      <a:pt x="141" y="378"/>
                    </a:cubicBezTo>
                    <a:cubicBezTo>
                      <a:pt x="142" y="378"/>
                      <a:pt x="143" y="377"/>
                      <a:pt x="143" y="377"/>
                    </a:cubicBezTo>
                    <a:cubicBezTo>
                      <a:pt x="144" y="376"/>
                      <a:pt x="145" y="373"/>
                      <a:pt x="146" y="372"/>
                    </a:cubicBezTo>
                    <a:cubicBezTo>
                      <a:pt x="147" y="371"/>
                      <a:pt x="148" y="368"/>
                      <a:pt x="149" y="367"/>
                    </a:cubicBezTo>
                    <a:cubicBezTo>
                      <a:pt x="150" y="364"/>
                      <a:pt x="153" y="357"/>
                      <a:pt x="154" y="354"/>
                    </a:cubicBezTo>
                    <a:cubicBezTo>
                      <a:pt x="156" y="350"/>
                      <a:pt x="159" y="342"/>
                      <a:pt x="160" y="338"/>
                    </a:cubicBezTo>
                    <a:cubicBezTo>
                      <a:pt x="161" y="335"/>
                      <a:pt x="163" y="330"/>
                      <a:pt x="164" y="328"/>
                    </a:cubicBezTo>
                    <a:cubicBezTo>
                      <a:pt x="164" y="325"/>
                      <a:pt x="166" y="321"/>
                      <a:pt x="166" y="318"/>
                    </a:cubicBezTo>
                    <a:cubicBezTo>
                      <a:pt x="167" y="315"/>
                      <a:pt x="169" y="308"/>
                      <a:pt x="170" y="304"/>
                    </a:cubicBezTo>
                    <a:cubicBezTo>
                      <a:pt x="171" y="303"/>
                      <a:pt x="172" y="299"/>
                      <a:pt x="172" y="298"/>
                    </a:cubicBezTo>
                    <a:cubicBezTo>
                      <a:pt x="172" y="296"/>
                      <a:pt x="173" y="293"/>
                      <a:pt x="173" y="291"/>
                    </a:cubicBezTo>
                    <a:cubicBezTo>
                      <a:pt x="173" y="290"/>
                      <a:pt x="174" y="288"/>
                      <a:pt x="174" y="287"/>
                    </a:cubicBezTo>
                    <a:cubicBezTo>
                      <a:pt x="175" y="284"/>
                      <a:pt x="175" y="279"/>
                      <a:pt x="176" y="276"/>
                    </a:cubicBezTo>
                    <a:cubicBezTo>
                      <a:pt x="176" y="273"/>
                      <a:pt x="176" y="267"/>
                      <a:pt x="176" y="264"/>
                    </a:cubicBezTo>
                    <a:cubicBezTo>
                      <a:pt x="176" y="259"/>
                      <a:pt x="175" y="249"/>
                      <a:pt x="175" y="244"/>
                    </a:cubicBezTo>
                    <a:cubicBezTo>
                      <a:pt x="174" y="241"/>
                      <a:pt x="174" y="234"/>
                      <a:pt x="173" y="230"/>
                    </a:cubicBezTo>
                    <a:cubicBezTo>
                      <a:pt x="173" y="228"/>
                      <a:pt x="173" y="222"/>
                      <a:pt x="172" y="220"/>
                    </a:cubicBezTo>
                    <a:cubicBezTo>
                      <a:pt x="172" y="217"/>
                      <a:pt x="170" y="212"/>
                      <a:pt x="169" y="210"/>
                    </a:cubicBezTo>
                    <a:cubicBezTo>
                      <a:pt x="169" y="208"/>
                      <a:pt x="168" y="204"/>
                      <a:pt x="167" y="203"/>
                    </a:cubicBezTo>
                    <a:cubicBezTo>
                      <a:pt x="166" y="201"/>
                      <a:pt x="165" y="199"/>
                      <a:pt x="165" y="198"/>
                    </a:cubicBezTo>
                    <a:cubicBezTo>
                      <a:pt x="165" y="197"/>
                      <a:pt x="164" y="195"/>
                      <a:pt x="164" y="195"/>
                    </a:cubicBezTo>
                    <a:cubicBezTo>
                      <a:pt x="164" y="194"/>
                      <a:pt x="163" y="192"/>
                      <a:pt x="162" y="191"/>
                    </a:cubicBezTo>
                    <a:cubicBezTo>
                      <a:pt x="162" y="191"/>
                      <a:pt x="162" y="189"/>
                      <a:pt x="162" y="188"/>
                    </a:cubicBezTo>
                    <a:cubicBezTo>
                      <a:pt x="162" y="187"/>
                      <a:pt x="161" y="184"/>
                      <a:pt x="160" y="183"/>
                    </a:cubicBezTo>
                    <a:cubicBezTo>
                      <a:pt x="160" y="182"/>
                      <a:pt x="159" y="181"/>
                      <a:pt x="159" y="181"/>
                    </a:cubicBezTo>
                    <a:cubicBezTo>
                      <a:pt x="158" y="180"/>
                      <a:pt x="158" y="179"/>
                      <a:pt x="157" y="179"/>
                    </a:cubicBezTo>
                    <a:cubicBezTo>
                      <a:pt x="157" y="178"/>
                      <a:pt x="156" y="178"/>
                      <a:pt x="156" y="177"/>
                    </a:cubicBezTo>
                    <a:cubicBezTo>
                      <a:pt x="155" y="177"/>
                      <a:pt x="155" y="176"/>
                      <a:pt x="154" y="175"/>
                    </a:cubicBezTo>
                    <a:cubicBezTo>
                      <a:pt x="154" y="174"/>
                      <a:pt x="152" y="174"/>
                      <a:pt x="151" y="173"/>
                    </a:cubicBezTo>
                    <a:cubicBezTo>
                      <a:pt x="151" y="172"/>
                      <a:pt x="150" y="170"/>
                      <a:pt x="149" y="169"/>
                    </a:cubicBezTo>
                    <a:cubicBezTo>
                      <a:pt x="148" y="168"/>
                      <a:pt x="146" y="166"/>
                      <a:pt x="145" y="165"/>
                    </a:cubicBezTo>
                    <a:cubicBezTo>
                      <a:pt x="145" y="164"/>
                      <a:pt x="143" y="163"/>
                      <a:pt x="142" y="162"/>
                    </a:cubicBezTo>
                    <a:cubicBezTo>
                      <a:pt x="141" y="162"/>
                      <a:pt x="141" y="161"/>
                      <a:pt x="140" y="160"/>
                    </a:cubicBezTo>
                    <a:cubicBezTo>
                      <a:pt x="140" y="160"/>
                      <a:pt x="138" y="159"/>
                      <a:pt x="138" y="158"/>
                    </a:cubicBezTo>
                    <a:cubicBezTo>
                      <a:pt x="137" y="158"/>
                      <a:pt x="136" y="157"/>
                      <a:pt x="136" y="157"/>
                    </a:cubicBezTo>
                    <a:cubicBezTo>
                      <a:pt x="136" y="157"/>
                      <a:pt x="135" y="156"/>
                      <a:pt x="135" y="156"/>
                    </a:cubicBezTo>
                    <a:cubicBezTo>
                      <a:pt x="134" y="155"/>
                      <a:pt x="134" y="153"/>
                      <a:pt x="134" y="152"/>
                    </a:cubicBezTo>
                    <a:cubicBezTo>
                      <a:pt x="134" y="152"/>
                      <a:pt x="133" y="151"/>
                      <a:pt x="133" y="151"/>
                    </a:cubicBezTo>
                    <a:cubicBezTo>
                      <a:pt x="133" y="150"/>
                      <a:pt x="132" y="150"/>
                      <a:pt x="132" y="150"/>
                    </a:cubicBezTo>
                    <a:cubicBezTo>
                      <a:pt x="131" y="149"/>
                      <a:pt x="130" y="149"/>
                      <a:pt x="130" y="149"/>
                    </a:cubicBezTo>
                    <a:cubicBezTo>
                      <a:pt x="130" y="148"/>
                      <a:pt x="129" y="147"/>
                      <a:pt x="129" y="147"/>
                    </a:cubicBezTo>
                    <a:cubicBezTo>
                      <a:pt x="129" y="146"/>
                      <a:pt x="130" y="146"/>
                      <a:pt x="130" y="146"/>
                    </a:cubicBezTo>
                    <a:cubicBezTo>
                      <a:pt x="131" y="146"/>
                      <a:pt x="132" y="146"/>
                      <a:pt x="132" y="146"/>
                    </a:cubicBezTo>
                    <a:cubicBezTo>
                      <a:pt x="133" y="146"/>
                      <a:pt x="134" y="145"/>
                      <a:pt x="134" y="145"/>
                    </a:cubicBezTo>
                    <a:cubicBezTo>
                      <a:pt x="134" y="146"/>
                      <a:pt x="135" y="147"/>
                      <a:pt x="135" y="147"/>
                    </a:cubicBezTo>
                    <a:cubicBezTo>
                      <a:pt x="134" y="148"/>
                      <a:pt x="133" y="148"/>
                      <a:pt x="133" y="148"/>
                    </a:cubicBezTo>
                    <a:cubicBezTo>
                      <a:pt x="133" y="148"/>
                      <a:pt x="134" y="149"/>
                      <a:pt x="134" y="150"/>
                    </a:cubicBezTo>
                    <a:cubicBezTo>
                      <a:pt x="135" y="150"/>
                      <a:pt x="136" y="151"/>
                      <a:pt x="136" y="151"/>
                    </a:cubicBezTo>
                    <a:cubicBezTo>
                      <a:pt x="136" y="152"/>
                      <a:pt x="136" y="152"/>
                      <a:pt x="136" y="153"/>
                    </a:cubicBezTo>
                    <a:cubicBezTo>
                      <a:pt x="137" y="153"/>
                      <a:pt x="137" y="154"/>
                      <a:pt x="137" y="154"/>
                    </a:cubicBezTo>
                    <a:cubicBezTo>
                      <a:pt x="137" y="154"/>
                      <a:pt x="138" y="155"/>
                      <a:pt x="138" y="154"/>
                    </a:cubicBezTo>
                    <a:cubicBezTo>
                      <a:pt x="139" y="154"/>
                      <a:pt x="139" y="153"/>
                      <a:pt x="139" y="153"/>
                    </a:cubicBezTo>
                    <a:cubicBezTo>
                      <a:pt x="139" y="152"/>
                      <a:pt x="138" y="152"/>
                      <a:pt x="138" y="152"/>
                    </a:cubicBezTo>
                    <a:cubicBezTo>
                      <a:pt x="138" y="151"/>
                      <a:pt x="138" y="151"/>
                      <a:pt x="138" y="150"/>
                    </a:cubicBezTo>
                    <a:cubicBezTo>
                      <a:pt x="139" y="150"/>
                      <a:pt x="139" y="149"/>
                      <a:pt x="139" y="149"/>
                    </a:cubicBezTo>
                    <a:cubicBezTo>
                      <a:pt x="140" y="149"/>
                      <a:pt x="140" y="150"/>
                      <a:pt x="140" y="151"/>
                    </a:cubicBezTo>
                    <a:cubicBezTo>
                      <a:pt x="141" y="151"/>
                      <a:pt x="141" y="152"/>
                      <a:pt x="141" y="153"/>
                    </a:cubicBezTo>
                    <a:cubicBezTo>
                      <a:pt x="142" y="154"/>
                      <a:pt x="143" y="155"/>
                      <a:pt x="143" y="156"/>
                    </a:cubicBezTo>
                    <a:cubicBezTo>
                      <a:pt x="144" y="156"/>
                      <a:pt x="144" y="158"/>
                      <a:pt x="145" y="159"/>
                    </a:cubicBezTo>
                    <a:cubicBezTo>
                      <a:pt x="145" y="160"/>
                      <a:pt x="147" y="161"/>
                      <a:pt x="148" y="162"/>
                    </a:cubicBezTo>
                    <a:cubicBezTo>
                      <a:pt x="148" y="163"/>
                      <a:pt x="149" y="164"/>
                      <a:pt x="150" y="164"/>
                    </a:cubicBezTo>
                    <a:cubicBezTo>
                      <a:pt x="150" y="165"/>
                      <a:pt x="152" y="165"/>
                      <a:pt x="152" y="166"/>
                    </a:cubicBezTo>
                    <a:cubicBezTo>
                      <a:pt x="153" y="166"/>
                      <a:pt x="154" y="166"/>
                      <a:pt x="155" y="167"/>
                    </a:cubicBezTo>
                    <a:cubicBezTo>
                      <a:pt x="155" y="167"/>
                      <a:pt x="157" y="167"/>
                      <a:pt x="157" y="168"/>
                    </a:cubicBezTo>
                    <a:cubicBezTo>
                      <a:pt x="157" y="168"/>
                      <a:pt x="158" y="170"/>
                      <a:pt x="158" y="171"/>
                    </a:cubicBezTo>
                    <a:cubicBezTo>
                      <a:pt x="158" y="171"/>
                      <a:pt x="157" y="173"/>
                      <a:pt x="158" y="173"/>
                    </a:cubicBezTo>
                    <a:cubicBezTo>
                      <a:pt x="158" y="174"/>
                      <a:pt x="158" y="176"/>
                      <a:pt x="159" y="177"/>
                    </a:cubicBezTo>
                    <a:cubicBezTo>
                      <a:pt x="160" y="177"/>
                      <a:pt x="161" y="178"/>
                      <a:pt x="162" y="179"/>
                    </a:cubicBezTo>
                    <a:cubicBezTo>
                      <a:pt x="162" y="180"/>
                      <a:pt x="163" y="181"/>
                      <a:pt x="163" y="182"/>
                    </a:cubicBezTo>
                    <a:cubicBezTo>
                      <a:pt x="163" y="183"/>
                      <a:pt x="164" y="185"/>
                      <a:pt x="164" y="186"/>
                    </a:cubicBezTo>
                    <a:cubicBezTo>
                      <a:pt x="165" y="186"/>
                      <a:pt x="165" y="188"/>
                      <a:pt x="165" y="188"/>
                    </a:cubicBezTo>
                    <a:cubicBezTo>
                      <a:pt x="165" y="189"/>
                      <a:pt x="165" y="190"/>
                      <a:pt x="166" y="191"/>
                    </a:cubicBezTo>
                    <a:cubicBezTo>
                      <a:pt x="166" y="191"/>
                      <a:pt x="166" y="192"/>
                      <a:pt x="166" y="193"/>
                    </a:cubicBezTo>
                    <a:cubicBezTo>
                      <a:pt x="167" y="193"/>
                      <a:pt x="167" y="195"/>
                      <a:pt x="168" y="195"/>
                    </a:cubicBezTo>
                    <a:cubicBezTo>
                      <a:pt x="168" y="195"/>
                      <a:pt x="169" y="196"/>
                      <a:pt x="169" y="196"/>
                    </a:cubicBezTo>
                    <a:cubicBezTo>
                      <a:pt x="169" y="195"/>
                      <a:pt x="170" y="195"/>
                      <a:pt x="170" y="194"/>
                    </a:cubicBezTo>
                    <a:cubicBezTo>
                      <a:pt x="171" y="194"/>
                      <a:pt x="170" y="193"/>
                      <a:pt x="169" y="192"/>
                    </a:cubicBezTo>
                    <a:cubicBezTo>
                      <a:pt x="169" y="192"/>
                      <a:pt x="168" y="191"/>
                      <a:pt x="167" y="191"/>
                    </a:cubicBezTo>
                    <a:cubicBezTo>
                      <a:pt x="167" y="190"/>
                      <a:pt x="167" y="189"/>
                      <a:pt x="167" y="188"/>
                    </a:cubicBezTo>
                    <a:cubicBezTo>
                      <a:pt x="167" y="188"/>
                      <a:pt x="168" y="186"/>
                      <a:pt x="168" y="186"/>
                    </a:cubicBezTo>
                    <a:cubicBezTo>
                      <a:pt x="168" y="185"/>
                      <a:pt x="167" y="184"/>
                      <a:pt x="167" y="183"/>
                    </a:cubicBezTo>
                    <a:cubicBezTo>
                      <a:pt x="166" y="183"/>
                      <a:pt x="166" y="182"/>
                      <a:pt x="166" y="182"/>
                    </a:cubicBezTo>
                    <a:cubicBezTo>
                      <a:pt x="165" y="181"/>
                      <a:pt x="165" y="181"/>
                      <a:pt x="165" y="180"/>
                    </a:cubicBezTo>
                    <a:cubicBezTo>
                      <a:pt x="165" y="180"/>
                      <a:pt x="166" y="180"/>
                      <a:pt x="166" y="180"/>
                    </a:cubicBezTo>
                    <a:cubicBezTo>
                      <a:pt x="167" y="181"/>
                      <a:pt x="167" y="181"/>
                      <a:pt x="167" y="181"/>
                    </a:cubicBezTo>
                    <a:cubicBezTo>
                      <a:pt x="168" y="181"/>
                      <a:pt x="168" y="181"/>
                      <a:pt x="168" y="181"/>
                    </a:cubicBezTo>
                    <a:cubicBezTo>
                      <a:pt x="168" y="180"/>
                      <a:pt x="168" y="179"/>
                      <a:pt x="168" y="179"/>
                    </a:cubicBezTo>
                    <a:cubicBezTo>
                      <a:pt x="167" y="178"/>
                      <a:pt x="166" y="179"/>
                      <a:pt x="166" y="178"/>
                    </a:cubicBezTo>
                    <a:cubicBezTo>
                      <a:pt x="166" y="178"/>
                      <a:pt x="166" y="178"/>
                      <a:pt x="166" y="177"/>
                    </a:cubicBezTo>
                    <a:cubicBezTo>
                      <a:pt x="166" y="177"/>
                      <a:pt x="167" y="177"/>
                      <a:pt x="167" y="177"/>
                    </a:cubicBezTo>
                    <a:cubicBezTo>
                      <a:pt x="167" y="176"/>
                      <a:pt x="166" y="175"/>
                      <a:pt x="166" y="175"/>
                    </a:cubicBezTo>
                    <a:cubicBezTo>
                      <a:pt x="166" y="175"/>
                      <a:pt x="164" y="175"/>
                      <a:pt x="164" y="175"/>
                    </a:cubicBezTo>
                    <a:cubicBezTo>
                      <a:pt x="164" y="175"/>
                      <a:pt x="164" y="174"/>
                      <a:pt x="164" y="173"/>
                    </a:cubicBezTo>
                    <a:cubicBezTo>
                      <a:pt x="163" y="173"/>
                      <a:pt x="162" y="172"/>
                      <a:pt x="162" y="172"/>
                    </a:cubicBezTo>
                    <a:cubicBezTo>
                      <a:pt x="162" y="171"/>
                      <a:pt x="162" y="170"/>
                      <a:pt x="162" y="169"/>
                    </a:cubicBezTo>
                    <a:cubicBezTo>
                      <a:pt x="162" y="169"/>
                      <a:pt x="163" y="168"/>
                      <a:pt x="163" y="168"/>
                    </a:cubicBezTo>
                    <a:cubicBezTo>
                      <a:pt x="164" y="168"/>
                      <a:pt x="164" y="167"/>
                      <a:pt x="165" y="167"/>
                    </a:cubicBezTo>
                    <a:cubicBezTo>
                      <a:pt x="165" y="167"/>
                      <a:pt x="166" y="167"/>
                      <a:pt x="167" y="167"/>
                    </a:cubicBezTo>
                    <a:cubicBezTo>
                      <a:pt x="168" y="167"/>
                      <a:pt x="169" y="167"/>
                      <a:pt x="169" y="168"/>
                    </a:cubicBezTo>
                    <a:cubicBezTo>
                      <a:pt x="170" y="168"/>
                      <a:pt x="171" y="170"/>
                      <a:pt x="171" y="170"/>
                    </a:cubicBezTo>
                    <a:cubicBezTo>
                      <a:pt x="171" y="171"/>
                      <a:pt x="172" y="171"/>
                      <a:pt x="171" y="172"/>
                    </a:cubicBezTo>
                    <a:cubicBezTo>
                      <a:pt x="171" y="172"/>
                      <a:pt x="170" y="172"/>
                      <a:pt x="170" y="173"/>
                    </a:cubicBezTo>
                    <a:cubicBezTo>
                      <a:pt x="170" y="173"/>
                      <a:pt x="170" y="174"/>
                      <a:pt x="170" y="174"/>
                    </a:cubicBezTo>
                    <a:cubicBezTo>
                      <a:pt x="170" y="175"/>
                      <a:pt x="170" y="175"/>
                      <a:pt x="171" y="176"/>
                    </a:cubicBezTo>
                    <a:cubicBezTo>
                      <a:pt x="171" y="176"/>
                      <a:pt x="172" y="177"/>
                      <a:pt x="172" y="177"/>
                    </a:cubicBezTo>
                    <a:cubicBezTo>
                      <a:pt x="172" y="176"/>
                      <a:pt x="172" y="175"/>
                      <a:pt x="172" y="175"/>
                    </a:cubicBezTo>
                    <a:cubicBezTo>
                      <a:pt x="173" y="175"/>
                      <a:pt x="173" y="174"/>
                      <a:pt x="173" y="174"/>
                    </a:cubicBezTo>
                    <a:cubicBezTo>
                      <a:pt x="173" y="174"/>
                      <a:pt x="173" y="173"/>
                      <a:pt x="173" y="173"/>
                    </a:cubicBezTo>
                    <a:cubicBezTo>
                      <a:pt x="173" y="172"/>
                      <a:pt x="173" y="171"/>
                      <a:pt x="173" y="171"/>
                    </a:cubicBezTo>
                    <a:cubicBezTo>
                      <a:pt x="173" y="171"/>
                      <a:pt x="173" y="170"/>
                      <a:pt x="174" y="169"/>
                    </a:cubicBezTo>
                    <a:cubicBezTo>
                      <a:pt x="174" y="169"/>
                      <a:pt x="175" y="169"/>
                      <a:pt x="176" y="170"/>
                    </a:cubicBezTo>
                    <a:cubicBezTo>
                      <a:pt x="176" y="170"/>
                      <a:pt x="176" y="170"/>
                      <a:pt x="177" y="171"/>
                    </a:cubicBezTo>
                    <a:cubicBezTo>
                      <a:pt x="177" y="171"/>
                      <a:pt x="178" y="170"/>
                      <a:pt x="178" y="171"/>
                    </a:cubicBezTo>
                    <a:cubicBezTo>
                      <a:pt x="179" y="171"/>
                      <a:pt x="180" y="171"/>
                      <a:pt x="180" y="172"/>
                    </a:cubicBezTo>
                    <a:cubicBezTo>
                      <a:pt x="179" y="172"/>
                      <a:pt x="178" y="173"/>
                      <a:pt x="178" y="173"/>
                    </a:cubicBezTo>
                    <a:cubicBezTo>
                      <a:pt x="177" y="173"/>
                      <a:pt x="176" y="174"/>
                      <a:pt x="175" y="174"/>
                    </a:cubicBezTo>
                    <a:cubicBezTo>
                      <a:pt x="175" y="174"/>
                      <a:pt x="175" y="175"/>
                      <a:pt x="175" y="176"/>
                    </a:cubicBezTo>
                    <a:cubicBezTo>
                      <a:pt x="174" y="177"/>
                      <a:pt x="174" y="178"/>
                      <a:pt x="175" y="178"/>
                    </a:cubicBezTo>
                    <a:cubicBezTo>
                      <a:pt x="175" y="179"/>
                      <a:pt x="176" y="179"/>
                      <a:pt x="176" y="179"/>
                    </a:cubicBezTo>
                    <a:cubicBezTo>
                      <a:pt x="177" y="179"/>
                      <a:pt x="177" y="178"/>
                      <a:pt x="178" y="177"/>
                    </a:cubicBezTo>
                    <a:cubicBezTo>
                      <a:pt x="178" y="177"/>
                      <a:pt x="178" y="176"/>
                      <a:pt x="178" y="176"/>
                    </a:cubicBezTo>
                    <a:cubicBezTo>
                      <a:pt x="179" y="175"/>
                      <a:pt x="179" y="175"/>
                      <a:pt x="180" y="175"/>
                    </a:cubicBezTo>
                    <a:cubicBezTo>
                      <a:pt x="180" y="174"/>
                      <a:pt x="180" y="173"/>
                      <a:pt x="181" y="173"/>
                    </a:cubicBezTo>
                    <a:cubicBezTo>
                      <a:pt x="181" y="173"/>
                      <a:pt x="181" y="172"/>
                      <a:pt x="182" y="172"/>
                    </a:cubicBezTo>
                    <a:cubicBezTo>
                      <a:pt x="182" y="172"/>
                      <a:pt x="183" y="172"/>
                      <a:pt x="184" y="172"/>
                    </a:cubicBezTo>
                    <a:cubicBezTo>
                      <a:pt x="184" y="172"/>
                      <a:pt x="185" y="173"/>
                      <a:pt x="185" y="174"/>
                    </a:cubicBezTo>
                    <a:cubicBezTo>
                      <a:pt x="186" y="175"/>
                      <a:pt x="187" y="177"/>
                      <a:pt x="187" y="177"/>
                    </a:cubicBezTo>
                    <a:cubicBezTo>
                      <a:pt x="188" y="178"/>
                      <a:pt x="190" y="178"/>
                      <a:pt x="191" y="178"/>
                    </a:cubicBezTo>
                    <a:cubicBezTo>
                      <a:pt x="191" y="179"/>
                      <a:pt x="193" y="179"/>
                      <a:pt x="194" y="180"/>
                    </a:cubicBezTo>
                    <a:cubicBezTo>
                      <a:pt x="195" y="180"/>
                      <a:pt x="196" y="180"/>
                      <a:pt x="197" y="180"/>
                    </a:cubicBezTo>
                    <a:cubicBezTo>
                      <a:pt x="198" y="179"/>
                      <a:pt x="199" y="179"/>
                      <a:pt x="200" y="179"/>
                    </a:cubicBezTo>
                    <a:cubicBezTo>
                      <a:pt x="200" y="178"/>
                      <a:pt x="201" y="178"/>
                      <a:pt x="202" y="178"/>
                    </a:cubicBezTo>
                    <a:cubicBezTo>
                      <a:pt x="203" y="178"/>
                      <a:pt x="204" y="179"/>
                      <a:pt x="205" y="179"/>
                    </a:cubicBezTo>
                    <a:cubicBezTo>
                      <a:pt x="206" y="180"/>
                      <a:pt x="207" y="180"/>
                      <a:pt x="207" y="180"/>
                    </a:cubicBezTo>
                    <a:cubicBezTo>
                      <a:pt x="208" y="181"/>
                      <a:pt x="209" y="182"/>
                      <a:pt x="209" y="183"/>
                    </a:cubicBezTo>
                    <a:cubicBezTo>
                      <a:pt x="210" y="183"/>
                      <a:pt x="211" y="183"/>
                      <a:pt x="212" y="184"/>
                    </a:cubicBezTo>
                    <a:cubicBezTo>
                      <a:pt x="212" y="184"/>
                      <a:pt x="214" y="186"/>
                      <a:pt x="215" y="186"/>
                    </a:cubicBezTo>
                    <a:cubicBezTo>
                      <a:pt x="215" y="186"/>
                      <a:pt x="217" y="186"/>
                      <a:pt x="218" y="186"/>
                    </a:cubicBezTo>
                    <a:cubicBezTo>
                      <a:pt x="219" y="186"/>
                      <a:pt x="221" y="186"/>
                      <a:pt x="221" y="186"/>
                    </a:cubicBezTo>
                    <a:cubicBezTo>
                      <a:pt x="222" y="186"/>
                      <a:pt x="223" y="185"/>
                      <a:pt x="224" y="185"/>
                    </a:cubicBezTo>
                    <a:cubicBezTo>
                      <a:pt x="224" y="185"/>
                      <a:pt x="225" y="184"/>
                      <a:pt x="225" y="184"/>
                    </a:cubicBezTo>
                    <a:cubicBezTo>
                      <a:pt x="226" y="184"/>
                      <a:pt x="226" y="183"/>
                      <a:pt x="226" y="183"/>
                    </a:cubicBezTo>
                    <a:cubicBezTo>
                      <a:pt x="225" y="182"/>
                      <a:pt x="224" y="183"/>
                      <a:pt x="223" y="183"/>
                    </a:cubicBezTo>
                    <a:cubicBezTo>
                      <a:pt x="222" y="183"/>
                      <a:pt x="220" y="183"/>
                      <a:pt x="219" y="183"/>
                    </a:cubicBezTo>
                    <a:cubicBezTo>
                      <a:pt x="218" y="183"/>
                      <a:pt x="216" y="183"/>
                      <a:pt x="216" y="182"/>
                    </a:cubicBezTo>
                    <a:cubicBezTo>
                      <a:pt x="215" y="182"/>
                      <a:pt x="214" y="182"/>
                      <a:pt x="213" y="181"/>
                    </a:cubicBezTo>
                    <a:cubicBezTo>
                      <a:pt x="212" y="181"/>
                      <a:pt x="211" y="179"/>
                      <a:pt x="210" y="178"/>
                    </a:cubicBezTo>
                    <a:cubicBezTo>
                      <a:pt x="208" y="177"/>
                      <a:pt x="206" y="175"/>
                      <a:pt x="205" y="173"/>
                    </a:cubicBezTo>
                    <a:cubicBezTo>
                      <a:pt x="203" y="173"/>
                      <a:pt x="201" y="171"/>
                      <a:pt x="200" y="170"/>
                    </a:cubicBezTo>
                    <a:cubicBezTo>
                      <a:pt x="199" y="170"/>
                      <a:pt x="198" y="169"/>
                      <a:pt x="198" y="168"/>
                    </a:cubicBezTo>
                    <a:cubicBezTo>
                      <a:pt x="197" y="168"/>
                      <a:pt x="197" y="168"/>
                      <a:pt x="196" y="168"/>
                    </a:cubicBezTo>
                    <a:cubicBezTo>
                      <a:pt x="196" y="168"/>
                      <a:pt x="195" y="169"/>
                      <a:pt x="195" y="169"/>
                    </a:cubicBezTo>
                    <a:cubicBezTo>
                      <a:pt x="195" y="169"/>
                      <a:pt x="194" y="169"/>
                      <a:pt x="194" y="169"/>
                    </a:cubicBezTo>
                    <a:cubicBezTo>
                      <a:pt x="193" y="169"/>
                      <a:pt x="193" y="168"/>
                      <a:pt x="193" y="168"/>
                    </a:cubicBezTo>
                    <a:cubicBezTo>
                      <a:pt x="193" y="168"/>
                      <a:pt x="193" y="167"/>
                      <a:pt x="193" y="167"/>
                    </a:cubicBezTo>
                    <a:cubicBezTo>
                      <a:pt x="193" y="166"/>
                      <a:pt x="194" y="166"/>
                      <a:pt x="194" y="165"/>
                    </a:cubicBezTo>
                    <a:cubicBezTo>
                      <a:pt x="194" y="165"/>
                      <a:pt x="194" y="164"/>
                      <a:pt x="194" y="163"/>
                    </a:cubicBezTo>
                    <a:cubicBezTo>
                      <a:pt x="194" y="163"/>
                      <a:pt x="193" y="163"/>
                      <a:pt x="193" y="162"/>
                    </a:cubicBezTo>
                    <a:cubicBezTo>
                      <a:pt x="193" y="161"/>
                      <a:pt x="193" y="160"/>
                      <a:pt x="193" y="159"/>
                    </a:cubicBezTo>
                    <a:cubicBezTo>
                      <a:pt x="193" y="159"/>
                      <a:pt x="192" y="158"/>
                      <a:pt x="193" y="157"/>
                    </a:cubicBezTo>
                    <a:cubicBezTo>
                      <a:pt x="193" y="157"/>
                      <a:pt x="194" y="156"/>
                      <a:pt x="194" y="156"/>
                    </a:cubicBezTo>
                    <a:cubicBezTo>
                      <a:pt x="194" y="155"/>
                      <a:pt x="193" y="154"/>
                      <a:pt x="193" y="153"/>
                    </a:cubicBezTo>
                    <a:cubicBezTo>
                      <a:pt x="193" y="153"/>
                      <a:pt x="194" y="152"/>
                      <a:pt x="194" y="151"/>
                    </a:cubicBezTo>
                    <a:cubicBezTo>
                      <a:pt x="194" y="151"/>
                      <a:pt x="194" y="149"/>
                      <a:pt x="194" y="149"/>
                    </a:cubicBezTo>
                    <a:cubicBezTo>
                      <a:pt x="193" y="148"/>
                      <a:pt x="192" y="148"/>
                      <a:pt x="192" y="148"/>
                    </a:cubicBezTo>
                    <a:cubicBezTo>
                      <a:pt x="192" y="148"/>
                      <a:pt x="192" y="147"/>
                      <a:pt x="192" y="146"/>
                    </a:cubicBezTo>
                    <a:cubicBezTo>
                      <a:pt x="193" y="145"/>
                      <a:pt x="193" y="143"/>
                      <a:pt x="193" y="143"/>
                    </a:cubicBezTo>
                    <a:cubicBezTo>
                      <a:pt x="193" y="142"/>
                      <a:pt x="192" y="140"/>
                      <a:pt x="192" y="140"/>
                    </a:cubicBezTo>
                    <a:cubicBezTo>
                      <a:pt x="192" y="139"/>
                      <a:pt x="191" y="138"/>
                      <a:pt x="192" y="138"/>
                    </a:cubicBezTo>
                    <a:cubicBezTo>
                      <a:pt x="192" y="138"/>
                      <a:pt x="192" y="137"/>
                      <a:pt x="192" y="137"/>
                    </a:cubicBezTo>
                    <a:cubicBezTo>
                      <a:pt x="193" y="137"/>
                      <a:pt x="194" y="138"/>
                      <a:pt x="195" y="138"/>
                    </a:cubicBezTo>
                    <a:cubicBezTo>
                      <a:pt x="195" y="138"/>
                      <a:pt x="196" y="137"/>
                      <a:pt x="196" y="136"/>
                    </a:cubicBezTo>
                    <a:cubicBezTo>
                      <a:pt x="197" y="136"/>
                      <a:pt x="198" y="137"/>
                      <a:pt x="198" y="136"/>
                    </a:cubicBezTo>
                    <a:cubicBezTo>
                      <a:pt x="198" y="136"/>
                      <a:pt x="199" y="136"/>
                      <a:pt x="199" y="135"/>
                    </a:cubicBezTo>
                    <a:cubicBezTo>
                      <a:pt x="199" y="135"/>
                      <a:pt x="199" y="134"/>
                      <a:pt x="199" y="134"/>
                    </a:cubicBezTo>
                    <a:cubicBezTo>
                      <a:pt x="199" y="133"/>
                      <a:pt x="198" y="133"/>
                      <a:pt x="198" y="133"/>
                    </a:cubicBezTo>
                    <a:cubicBezTo>
                      <a:pt x="197" y="133"/>
                      <a:pt x="197" y="133"/>
                      <a:pt x="197" y="133"/>
                    </a:cubicBezTo>
                    <a:cubicBezTo>
                      <a:pt x="196" y="133"/>
                      <a:pt x="195" y="134"/>
                      <a:pt x="195" y="134"/>
                    </a:cubicBezTo>
                    <a:cubicBezTo>
                      <a:pt x="195" y="134"/>
                      <a:pt x="194" y="133"/>
                      <a:pt x="194" y="133"/>
                    </a:cubicBezTo>
                    <a:cubicBezTo>
                      <a:pt x="193" y="133"/>
                      <a:pt x="192" y="133"/>
                      <a:pt x="192" y="133"/>
                    </a:cubicBezTo>
                    <a:cubicBezTo>
                      <a:pt x="192" y="133"/>
                      <a:pt x="191" y="133"/>
                      <a:pt x="190" y="133"/>
                    </a:cubicBezTo>
                    <a:cubicBezTo>
                      <a:pt x="190" y="133"/>
                      <a:pt x="189" y="133"/>
                      <a:pt x="189" y="133"/>
                    </a:cubicBezTo>
                    <a:cubicBezTo>
                      <a:pt x="188" y="133"/>
                      <a:pt x="188" y="131"/>
                      <a:pt x="188" y="131"/>
                    </a:cubicBezTo>
                    <a:cubicBezTo>
                      <a:pt x="188" y="130"/>
                      <a:pt x="187" y="129"/>
                      <a:pt x="187" y="128"/>
                    </a:cubicBezTo>
                    <a:cubicBezTo>
                      <a:pt x="187" y="127"/>
                      <a:pt x="187" y="126"/>
                      <a:pt x="187" y="126"/>
                    </a:cubicBezTo>
                    <a:cubicBezTo>
                      <a:pt x="187" y="125"/>
                      <a:pt x="187" y="124"/>
                      <a:pt x="187" y="124"/>
                    </a:cubicBezTo>
                    <a:cubicBezTo>
                      <a:pt x="187" y="123"/>
                      <a:pt x="187" y="122"/>
                      <a:pt x="187" y="121"/>
                    </a:cubicBezTo>
                    <a:cubicBezTo>
                      <a:pt x="187" y="121"/>
                      <a:pt x="187" y="120"/>
                      <a:pt x="187" y="119"/>
                    </a:cubicBezTo>
                    <a:cubicBezTo>
                      <a:pt x="187" y="118"/>
                      <a:pt x="186" y="117"/>
                      <a:pt x="187" y="116"/>
                    </a:cubicBezTo>
                    <a:cubicBezTo>
                      <a:pt x="187" y="116"/>
                      <a:pt x="187" y="115"/>
                      <a:pt x="188" y="114"/>
                    </a:cubicBezTo>
                    <a:cubicBezTo>
                      <a:pt x="188" y="114"/>
                      <a:pt x="189" y="113"/>
                      <a:pt x="190" y="113"/>
                    </a:cubicBezTo>
                    <a:cubicBezTo>
                      <a:pt x="191" y="113"/>
                      <a:pt x="192" y="113"/>
                      <a:pt x="193" y="113"/>
                    </a:cubicBezTo>
                    <a:cubicBezTo>
                      <a:pt x="193" y="113"/>
                      <a:pt x="193" y="112"/>
                      <a:pt x="193" y="112"/>
                    </a:cubicBezTo>
                    <a:cubicBezTo>
                      <a:pt x="193" y="111"/>
                      <a:pt x="193" y="110"/>
                      <a:pt x="193" y="110"/>
                    </a:cubicBezTo>
                    <a:cubicBezTo>
                      <a:pt x="193" y="110"/>
                      <a:pt x="192" y="109"/>
                      <a:pt x="192" y="109"/>
                    </a:cubicBezTo>
                    <a:cubicBezTo>
                      <a:pt x="192" y="109"/>
                      <a:pt x="191" y="110"/>
                      <a:pt x="190" y="110"/>
                    </a:cubicBezTo>
                    <a:cubicBezTo>
                      <a:pt x="190" y="110"/>
                      <a:pt x="189" y="111"/>
                      <a:pt x="188" y="111"/>
                    </a:cubicBezTo>
                    <a:cubicBezTo>
                      <a:pt x="188" y="111"/>
                      <a:pt x="187" y="111"/>
                      <a:pt x="186" y="111"/>
                    </a:cubicBezTo>
                    <a:cubicBezTo>
                      <a:pt x="185" y="112"/>
                      <a:pt x="185" y="113"/>
                      <a:pt x="184" y="114"/>
                    </a:cubicBezTo>
                    <a:cubicBezTo>
                      <a:pt x="184" y="114"/>
                      <a:pt x="184" y="115"/>
                      <a:pt x="184" y="116"/>
                    </a:cubicBezTo>
                    <a:cubicBezTo>
                      <a:pt x="184" y="116"/>
                      <a:pt x="184" y="117"/>
                      <a:pt x="184" y="118"/>
                    </a:cubicBezTo>
                    <a:cubicBezTo>
                      <a:pt x="184" y="119"/>
                      <a:pt x="183" y="120"/>
                      <a:pt x="183" y="120"/>
                    </a:cubicBezTo>
                    <a:cubicBezTo>
                      <a:pt x="183" y="121"/>
                      <a:pt x="183" y="123"/>
                      <a:pt x="183" y="124"/>
                    </a:cubicBezTo>
                    <a:cubicBezTo>
                      <a:pt x="183" y="125"/>
                      <a:pt x="183" y="126"/>
                      <a:pt x="182" y="127"/>
                    </a:cubicBezTo>
                    <a:cubicBezTo>
                      <a:pt x="182" y="127"/>
                      <a:pt x="181" y="128"/>
                      <a:pt x="180" y="128"/>
                    </a:cubicBezTo>
                    <a:cubicBezTo>
                      <a:pt x="180" y="129"/>
                      <a:pt x="179" y="130"/>
                      <a:pt x="178" y="130"/>
                    </a:cubicBezTo>
                    <a:cubicBezTo>
                      <a:pt x="178" y="131"/>
                      <a:pt x="177" y="131"/>
                      <a:pt x="176" y="132"/>
                    </a:cubicBezTo>
                    <a:cubicBezTo>
                      <a:pt x="176" y="132"/>
                      <a:pt x="175" y="131"/>
                      <a:pt x="174" y="131"/>
                    </a:cubicBezTo>
                    <a:cubicBezTo>
                      <a:pt x="174" y="131"/>
                      <a:pt x="173" y="131"/>
                      <a:pt x="173" y="131"/>
                    </a:cubicBezTo>
                    <a:cubicBezTo>
                      <a:pt x="172" y="131"/>
                      <a:pt x="172" y="132"/>
                      <a:pt x="172" y="133"/>
                    </a:cubicBezTo>
                    <a:cubicBezTo>
                      <a:pt x="171" y="133"/>
                      <a:pt x="171" y="134"/>
                      <a:pt x="171" y="135"/>
                    </a:cubicBezTo>
                    <a:cubicBezTo>
                      <a:pt x="171" y="135"/>
                      <a:pt x="170" y="136"/>
                      <a:pt x="170" y="136"/>
                    </a:cubicBezTo>
                    <a:cubicBezTo>
                      <a:pt x="169" y="136"/>
                      <a:pt x="168" y="137"/>
                      <a:pt x="168" y="137"/>
                    </a:cubicBezTo>
                    <a:cubicBezTo>
                      <a:pt x="167" y="138"/>
                      <a:pt x="166" y="138"/>
                      <a:pt x="165" y="138"/>
                    </a:cubicBezTo>
                    <a:cubicBezTo>
                      <a:pt x="165" y="138"/>
                      <a:pt x="164" y="139"/>
                      <a:pt x="164" y="139"/>
                    </a:cubicBezTo>
                    <a:cubicBezTo>
                      <a:pt x="164" y="139"/>
                      <a:pt x="164" y="140"/>
                      <a:pt x="164" y="141"/>
                    </a:cubicBezTo>
                    <a:cubicBezTo>
                      <a:pt x="165" y="141"/>
                      <a:pt x="166" y="141"/>
                      <a:pt x="167" y="141"/>
                    </a:cubicBezTo>
                    <a:cubicBezTo>
                      <a:pt x="167" y="141"/>
                      <a:pt x="169" y="140"/>
                      <a:pt x="169" y="139"/>
                    </a:cubicBezTo>
                    <a:cubicBezTo>
                      <a:pt x="170" y="139"/>
                      <a:pt x="171" y="139"/>
                      <a:pt x="171" y="138"/>
                    </a:cubicBezTo>
                    <a:cubicBezTo>
                      <a:pt x="172" y="138"/>
                      <a:pt x="172" y="137"/>
                      <a:pt x="172" y="136"/>
                    </a:cubicBezTo>
                    <a:cubicBezTo>
                      <a:pt x="172" y="136"/>
                      <a:pt x="173" y="135"/>
                      <a:pt x="173" y="135"/>
                    </a:cubicBezTo>
                    <a:cubicBezTo>
                      <a:pt x="173" y="134"/>
                      <a:pt x="174" y="134"/>
                      <a:pt x="174" y="134"/>
                    </a:cubicBezTo>
                    <a:cubicBezTo>
                      <a:pt x="175" y="134"/>
                      <a:pt x="175" y="134"/>
                      <a:pt x="176" y="134"/>
                    </a:cubicBezTo>
                    <a:cubicBezTo>
                      <a:pt x="176" y="134"/>
                      <a:pt x="177" y="134"/>
                      <a:pt x="177" y="134"/>
                    </a:cubicBezTo>
                    <a:cubicBezTo>
                      <a:pt x="177" y="134"/>
                      <a:pt x="176" y="135"/>
                      <a:pt x="176" y="135"/>
                    </a:cubicBezTo>
                    <a:cubicBezTo>
                      <a:pt x="176" y="135"/>
                      <a:pt x="175" y="136"/>
                      <a:pt x="175" y="136"/>
                    </a:cubicBezTo>
                    <a:cubicBezTo>
                      <a:pt x="174" y="136"/>
                      <a:pt x="174" y="136"/>
                      <a:pt x="173" y="137"/>
                    </a:cubicBezTo>
                    <a:cubicBezTo>
                      <a:pt x="173" y="137"/>
                      <a:pt x="173" y="138"/>
                      <a:pt x="173" y="139"/>
                    </a:cubicBezTo>
                    <a:cubicBezTo>
                      <a:pt x="174" y="139"/>
                      <a:pt x="174" y="140"/>
                      <a:pt x="175" y="140"/>
                    </a:cubicBezTo>
                    <a:cubicBezTo>
                      <a:pt x="175" y="141"/>
                      <a:pt x="176" y="141"/>
                      <a:pt x="176" y="141"/>
                    </a:cubicBezTo>
                    <a:cubicBezTo>
                      <a:pt x="177" y="140"/>
                      <a:pt x="176" y="138"/>
                      <a:pt x="176" y="138"/>
                    </a:cubicBezTo>
                    <a:cubicBezTo>
                      <a:pt x="176" y="137"/>
                      <a:pt x="177" y="137"/>
                      <a:pt x="177" y="136"/>
                    </a:cubicBezTo>
                    <a:cubicBezTo>
                      <a:pt x="177" y="136"/>
                      <a:pt x="178" y="135"/>
                      <a:pt x="178" y="135"/>
                    </a:cubicBezTo>
                    <a:cubicBezTo>
                      <a:pt x="179" y="135"/>
                      <a:pt x="179" y="135"/>
                      <a:pt x="179" y="135"/>
                    </a:cubicBezTo>
                    <a:cubicBezTo>
                      <a:pt x="180" y="136"/>
                      <a:pt x="180" y="137"/>
                      <a:pt x="180" y="138"/>
                    </a:cubicBezTo>
                    <a:cubicBezTo>
                      <a:pt x="180" y="139"/>
                      <a:pt x="181" y="140"/>
                      <a:pt x="181" y="141"/>
                    </a:cubicBezTo>
                    <a:cubicBezTo>
                      <a:pt x="181" y="141"/>
                      <a:pt x="181" y="142"/>
                      <a:pt x="180" y="143"/>
                    </a:cubicBezTo>
                    <a:cubicBezTo>
                      <a:pt x="180" y="143"/>
                      <a:pt x="179" y="144"/>
                      <a:pt x="179" y="144"/>
                    </a:cubicBezTo>
                    <a:cubicBezTo>
                      <a:pt x="179" y="145"/>
                      <a:pt x="179" y="146"/>
                      <a:pt x="180" y="146"/>
                    </a:cubicBezTo>
                    <a:cubicBezTo>
                      <a:pt x="180" y="146"/>
                      <a:pt x="181" y="144"/>
                      <a:pt x="181" y="144"/>
                    </a:cubicBezTo>
                    <a:cubicBezTo>
                      <a:pt x="181" y="144"/>
                      <a:pt x="182" y="144"/>
                      <a:pt x="182" y="145"/>
                    </a:cubicBezTo>
                    <a:cubicBezTo>
                      <a:pt x="182" y="145"/>
                      <a:pt x="182" y="146"/>
                      <a:pt x="182" y="147"/>
                    </a:cubicBezTo>
                    <a:cubicBezTo>
                      <a:pt x="182" y="147"/>
                      <a:pt x="182" y="148"/>
                      <a:pt x="182" y="148"/>
                    </a:cubicBezTo>
                    <a:cubicBezTo>
                      <a:pt x="181" y="149"/>
                      <a:pt x="180" y="150"/>
                      <a:pt x="180" y="150"/>
                    </a:cubicBezTo>
                    <a:cubicBezTo>
                      <a:pt x="180" y="151"/>
                      <a:pt x="179" y="151"/>
                      <a:pt x="178" y="151"/>
                    </a:cubicBezTo>
                    <a:cubicBezTo>
                      <a:pt x="178" y="151"/>
                      <a:pt x="177" y="151"/>
                      <a:pt x="177" y="151"/>
                    </a:cubicBezTo>
                    <a:cubicBezTo>
                      <a:pt x="176" y="150"/>
                      <a:pt x="177" y="149"/>
                      <a:pt x="176" y="148"/>
                    </a:cubicBezTo>
                    <a:cubicBezTo>
                      <a:pt x="176" y="148"/>
                      <a:pt x="176" y="147"/>
                      <a:pt x="176" y="147"/>
                    </a:cubicBezTo>
                    <a:cubicBezTo>
                      <a:pt x="175" y="147"/>
                      <a:pt x="175" y="147"/>
                      <a:pt x="174" y="147"/>
                    </a:cubicBezTo>
                    <a:cubicBezTo>
                      <a:pt x="174" y="147"/>
                      <a:pt x="174" y="149"/>
                      <a:pt x="174" y="149"/>
                    </a:cubicBezTo>
                    <a:cubicBezTo>
                      <a:pt x="174" y="150"/>
                      <a:pt x="174" y="151"/>
                      <a:pt x="175" y="151"/>
                    </a:cubicBezTo>
                    <a:cubicBezTo>
                      <a:pt x="175" y="151"/>
                      <a:pt x="176" y="152"/>
                      <a:pt x="176" y="153"/>
                    </a:cubicBezTo>
                    <a:cubicBezTo>
                      <a:pt x="176" y="153"/>
                      <a:pt x="175" y="154"/>
                      <a:pt x="175" y="154"/>
                    </a:cubicBezTo>
                    <a:cubicBezTo>
                      <a:pt x="174" y="155"/>
                      <a:pt x="173" y="156"/>
                      <a:pt x="173" y="156"/>
                    </a:cubicBezTo>
                    <a:cubicBezTo>
                      <a:pt x="172" y="156"/>
                      <a:pt x="171" y="156"/>
                      <a:pt x="170" y="156"/>
                    </a:cubicBezTo>
                    <a:cubicBezTo>
                      <a:pt x="170" y="156"/>
                      <a:pt x="169" y="155"/>
                      <a:pt x="168" y="155"/>
                    </a:cubicBezTo>
                    <a:cubicBezTo>
                      <a:pt x="168" y="154"/>
                      <a:pt x="167" y="154"/>
                      <a:pt x="166" y="154"/>
                    </a:cubicBezTo>
                    <a:cubicBezTo>
                      <a:pt x="166" y="153"/>
                      <a:pt x="165" y="152"/>
                      <a:pt x="165" y="152"/>
                    </a:cubicBezTo>
                    <a:cubicBezTo>
                      <a:pt x="165" y="151"/>
                      <a:pt x="164" y="150"/>
                      <a:pt x="164" y="150"/>
                    </a:cubicBezTo>
                    <a:cubicBezTo>
                      <a:pt x="163" y="150"/>
                      <a:pt x="162" y="150"/>
                      <a:pt x="162" y="150"/>
                    </a:cubicBezTo>
                    <a:cubicBezTo>
                      <a:pt x="161" y="150"/>
                      <a:pt x="160" y="149"/>
                      <a:pt x="159" y="149"/>
                    </a:cubicBezTo>
                    <a:cubicBezTo>
                      <a:pt x="158" y="148"/>
                      <a:pt x="156" y="147"/>
                      <a:pt x="155" y="146"/>
                    </a:cubicBezTo>
                    <a:cubicBezTo>
                      <a:pt x="154" y="145"/>
                      <a:pt x="153" y="144"/>
                      <a:pt x="152" y="144"/>
                    </a:cubicBezTo>
                    <a:cubicBezTo>
                      <a:pt x="151" y="143"/>
                      <a:pt x="151" y="142"/>
                      <a:pt x="150" y="141"/>
                    </a:cubicBezTo>
                    <a:cubicBezTo>
                      <a:pt x="149" y="140"/>
                      <a:pt x="147" y="138"/>
                      <a:pt x="146" y="137"/>
                    </a:cubicBezTo>
                    <a:cubicBezTo>
                      <a:pt x="145" y="137"/>
                      <a:pt x="143" y="135"/>
                      <a:pt x="142" y="134"/>
                    </a:cubicBezTo>
                    <a:cubicBezTo>
                      <a:pt x="141" y="134"/>
                      <a:pt x="138" y="134"/>
                      <a:pt x="137" y="134"/>
                    </a:cubicBezTo>
                    <a:cubicBezTo>
                      <a:pt x="135" y="134"/>
                      <a:pt x="132" y="134"/>
                      <a:pt x="131" y="134"/>
                    </a:cubicBezTo>
                    <a:cubicBezTo>
                      <a:pt x="130" y="134"/>
                      <a:pt x="128" y="135"/>
                      <a:pt x="127" y="136"/>
                    </a:cubicBezTo>
                    <a:cubicBezTo>
                      <a:pt x="126" y="136"/>
                      <a:pt x="124" y="139"/>
                      <a:pt x="123" y="140"/>
                    </a:cubicBezTo>
                    <a:cubicBezTo>
                      <a:pt x="122" y="141"/>
                      <a:pt x="121" y="142"/>
                      <a:pt x="121" y="143"/>
                    </a:cubicBezTo>
                    <a:cubicBezTo>
                      <a:pt x="120" y="144"/>
                      <a:pt x="120" y="146"/>
                      <a:pt x="120" y="146"/>
                    </a:cubicBezTo>
                    <a:cubicBezTo>
                      <a:pt x="120" y="147"/>
                      <a:pt x="119" y="148"/>
                      <a:pt x="119" y="149"/>
                    </a:cubicBezTo>
                    <a:cubicBezTo>
                      <a:pt x="117" y="149"/>
                      <a:pt x="114" y="149"/>
                      <a:pt x="113" y="150"/>
                    </a:cubicBezTo>
                    <a:cubicBezTo>
                      <a:pt x="112" y="150"/>
                      <a:pt x="109" y="151"/>
                      <a:pt x="107" y="151"/>
                    </a:cubicBezTo>
                    <a:cubicBezTo>
                      <a:pt x="106" y="151"/>
                      <a:pt x="105" y="151"/>
                      <a:pt x="104" y="152"/>
                    </a:cubicBezTo>
                    <a:cubicBezTo>
                      <a:pt x="103" y="152"/>
                      <a:pt x="102" y="154"/>
                      <a:pt x="101" y="155"/>
                    </a:cubicBezTo>
                    <a:cubicBezTo>
                      <a:pt x="101" y="156"/>
                      <a:pt x="99" y="157"/>
                      <a:pt x="98" y="158"/>
                    </a:cubicBezTo>
                    <a:cubicBezTo>
                      <a:pt x="98" y="159"/>
                      <a:pt x="97" y="161"/>
                      <a:pt x="96" y="161"/>
                    </a:cubicBezTo>
                    <a:cubicBezTo>
                      <a:pt x="95" y="161"/>
                      <a:pt x="93" y="161"/>
                      <a:pt x="92" y="161"/>
                    </a:cubicBezTo>
                    <a:cubicBezTo>
                      <a:pt x="91" y="162"/>
                      <a:pt x="90" y="164"/>
                      <a:pt x="90" y="164"/>
                    </a:cubicBezTo>
                    <a:cubicBezTo>
                      <a:pt x="89" y="165"/>
                      <a:pt x="86" y="166"/>
                      <a:pt x="85" y="166"/>
                    </a:cubicBezTo>
                    <a:cubicBezTo>
                      <a:pt x="84" y="166"/>
                      <a:pt x="82" y="167"/>
                      <a:pt x="81" y="167"/>
                    </a:cubicBezTo>
                    <a:cubicBezTo>
                      <a:pt x="80" y="167"/>
                      <a:pt x="78" y="168"/>
                      <a:pt x="77" y="168"/>
                    </a:cubicBezTo>
                    <a:cubicBezTo>
                      <a:pt x="76" y="168"/>
                      <a:pt x="74" y="170"/>
                      <a:pt x="73" y="170"/>
                    </a:cubicBezTo>
                    <a:cubicBezTo>
                      <a:pt x="72" y="170"/>
                      <a:pt x="70" y="171"/>
                      <a:pt x="69" y="170"/>
                    </a:cubicBezTo>
                    <a:cubicBezTo>
                      <a:pt x="67" y="170"/>
                      <a:pt x="64" y="169"/>
                      <a:pt x="63" y="169"/>
                    </a:cubicBezTo>
                    <a:cubicBezTo>
                      <a:pt x="62" y="168"/>
                      <a:pt x="61" y="168"/>
                      <a:pt x="60" y="168"/>
                    </a:cubicBezTo>
                    <a:cubicBezTo>
                      <a:pt x="59" y="168"/>
                      <a:pt x="57" y="169"/>
                      <a:pt x="57" y="169"/>
                    </a:cubicBezTo>
                    <a:cubicBezTo>
                      <a:pt x="56" y="170"/>
                      <a:pt x="57" y="172"/>
                      <a:pt x="57" y="172"/>
                    </a:cubicBezTo>
                    <a:cubicBezTo>
                      <a:pt x="56" y="173"/>
                      <a:pt x="54" y="173"/>
                      <a:pt x="52" y="174"/>
                    </a:cubicBezTo>
                    <a:cubicBezTo>
                      <a:pt x="52" y="174"/>
                      <a:pt x="50" y="175"/>
                      <a:pt x="49" y="174"/>
                    </a:cubicBezTo>
                    <a:cubicBezTo>
                      <a:pt x="47" y="174"/>
                      <a:pt x="45" y="173"/>
                      <a:pt x="43" y="173"/>
                    </a:cubicBezTo>
                    <a:cubicBezTo>
                      <a:pt x="42" y="173"/>
                      <a:pt x="40" y="173"/>
                      <a:pt x="39" y="173"/>
                    </a:cubicBezTo>
                    <a:cubicBezTo>
                      <a:pt x="38" y="173"/>
                      <a:pt x="37" y="174"/>
                      <a:pt x="36" y="174"/>
                    </a:cubicBezTo>
                    <a:cubicBezTo>
                      <a:pt x="36" y="175"/>
                      <a:pt x="36" y="177"/>
                      <a:pt x="35" y="177"/>
                    </a:cubicBezTo>
                    <a:cubicBezTo>
                      <a:pt x="35" y="178"/>
                      <a:pt x="33" y="177"/>
                      <a:pt x="33" y="178"/>
                    </a:cubicBezTo>
                    <a:cubicBezTo>
                      <a:pt x="32" y="178"/>
                      <a:pt x="31" y="181"/>
                      <a:pt x="31" y="181"/>
                    </a:cubicBezTo>
                    <a:cubicBezTo>
                      <a:pt x="30" y="182"/>
                      <a:pt x="28" y="182"/>
                      <a:pt x="27" y="182"/>
                    </a:cubicBezTo>
                    <a:cubicBezTo>
                      <a:pt x="26" y="182"/>
                      <a:pt x="24" y="183"/>
                      <a:pt x="23" y="182"/>
                    </a:cubicBezTo>
                    <a:cubicBezTo>
                      <a:pt x="22" y="182"/>
                      <a:pt x="21" y="181"/>
                      <a:pt x="21" y="180"/>
                    </a:cubicBezTo>
                    <a:cubicBezTo>
                      <a:pt x="20" y="180"/>
                      <a:pt x="21" y="178"/>
                      <a:pt x="21" y="178"/>
                    </a:cubicBezTo>
                    <a:cubicBezTo>
                      <a:pt x="22" y="177"/>
                      <a:pt x="22" y="176"/>
                      <a:pt x="22" y="176"/>
                    </a:cubicBezTo>
                    <a:cubicBezTo>
                      <a:pt x="22" y="175"/>
                      <a:pt x="22" y="174"/>
                      <a:pt x="22" y="174"/>
                    </a:cubicBezTo>
                    <a:cubicBezTo>
                      <a:pt x="22" y="173"/>
                      <a:pt x="23" y="172"/>
                      <a:pt x="24" y="171"/>
                    </a:cubicBezTo>
                    <a:cubicBezTo>
                      <a:pt x="24" y="170"/>
                      <a:pt x="25" y="169"/>
                      <a:pt x="26" y="168"/>
                    </a:cubicBezTo>
                    <a:cubicBezTo>
                      <a:pt x="26" y="167"/>
                      <a:pt x="27" y="166"/>
                      <a:pt x="27" y="165"/>
                    </a:cubicBezTo>
                    <a:cubicBezTo>
                      <a:pt x="28" y="164"/>
                      <a:pt x="28" y="163"/>
                      <a:pt x="29" y="162"/>
                    </a:cubicBezTo>
                    <a:cubicBezTo>
                      <a:pt x="29" y="162"/>
                      <a:pt x="30" y="161"/>
                      <a:pt x="30" y="160"/>
                    </a:cubicBezTo>
                    <a:cubicBezTo>
                      <a:pt x="31" y="159"/>
                      <a:pt x="31" y="156"/>
                      <a:pt x="32" y="155"/>
                    </a:cubicBezTo>
                    <a:cubicBezTo>
                      <a:pt x="32" y="153"/>
                      <a:pt x="33" y="150"/>
                      <a:pt x="33" y="149"/>
                    </a:cubicBezTo>
                    <a:cubicBezTo>
                      <a:pt x="33" y="147"/>
                      <a:pt x="33" y="145"/>
                      <a:pt x="33" y="143"/>
                    </a:cubicBezTo>
                    <a:cubicBezTo>
                      <a:pt x="33" y="141"/>
                      <a:pt x="33" y="137"/>
                      <a:pt x="33" y="134"/>
                    </a:cubicBezTo>
                    <a:cubicBezTo>
                      <a:pt x="33" y="132"/>
                      <a:pt x="33" y="129"/>
                      <a:pt x="33" y="127"/>
                    </a:cubicBezTo>
                    <a:cubicBezTo>
                      <a:pt x="33" y="125"/>
                      <a:pt x="32" y="122"/>
                      <a:pt x="32" y="120"/>
                    </a:cubicBezTo>
                    <a:cubicBezTo>
                      <a:pt x="31" y="118"/>
                      <a:pt x="30" y="113"/>
                      <a:pt x="29" y="111"/>
                    </a:cubicBezTo>
                    <a:cubicBezTo>
                      <a:pt x="28" y="108"/>
                      <a:pt x="27" y="103"/>
                      <a:pt x="26" y="100"/>
                    </a:cubicBezTo>
                    <a:cubicBezTo>
                      <a:pt x="25" y="98"/>
                      <a:pt x="23" y="93"/>
                      <a:pt x="22" y="91"/>
                    </a:cubicBezTo>
                    <a:cubicBezTo>
                      <a:pt x="21" y="90"/>
                      <a:pt x="19" y="87"/>
                      <a:pt x="18" y="86"/>
                    </a:cubicBezTo>
                    <a:cubicBezTo>
                      <a:pt x="18" y="85"/>
                      <a:pt x="16" y="83"/>
                      <a:pt x="15" y="82"/>
                    </a:cubicBezTo>
                    <a:cubicBezTo>
                      <a:pt x="14" y="81"/>
                      <a:pt x="14" y="79"/>
                      <a:pt x="13" y="78"/>
                    </a:cubicBezTo>
                    <a:cubicBezTo>
                      <a:pt x="12" y="77"/>
                      <a:pt x="10" y="75"/>
                      <a:pt x="8" y="74"/>
                    </a:cubicBezTo>
                    <a:cubicBezTo>
                      <a:pt x="7" y="73"/>
                      <a:pt x="6" y="72"/>
                      <a:pt x="5" y="72"/>
                    </a:cubicBezTo>
                    <a:cubicBezTo>
                      <a:pt x="4" y="71"/>
                      <a:pt x="2" y="70"/>
                      <a:pt x="2" y="70"/>
                    </a:cubicBezTo>
                    <a:cubicBezTo>
                      <a:pt x="1" y="69"/>
                      <a:pt x="0" y="68"/>
                      <a:pt x="1" y="68"/>
                    </a:cubicBezTo>
                    <a:cubicBezTo>
                      <a:pt x="1" y="67"/>
                      <a:pt x="2" y="67"/>
                      <a:pt x="2" y="67"/>
                    </a:cubicBezTo>
                    <a:cubicBezTo>
                      <a:pt x="2" y="67"/>
                      <a:pt x="3" y="68"/>
                      <a:pt x="4" y="68"/>
                    </a:cubicBezTo>
                    <a:cubicBezTo>
                      <a:pt x="4" y="68"/>
                      <a:pt x="5" y="67"/>
                      <a:pt x="5" y="67"/>
                    </a:cubicBezTo>
                    <a:cubicBezTo>
                      <a:pt x="5" y="67"/>
                      <a:pt x="5" y="68"/>
                      <a:pt x="5" y="69"/>
                    </a:cubicBezTo>
                    <a:cubicBezTo>
                      <a:pt x="6" y="69"/>
                      <a:pt x="6" y="70"/>
                      <a:pt x="6" y="70"/>
                    </a:cubicBezTo>
                    <a:cubicBezTo>
                      <a:pt x="6" y="70"/>
                      <a:pt x="7" y="70"/>
                      <a:pt x="8" y="70"/>
                    </a:cubicBezTo>
                    <a:cubicBezTo>
                      <a:pt x="9" y="70"/>
                      <a:pt x="11" y="69"/>
                      <a:pt x="12" y="69"/>
                    </a:cubicBezTo>
                    <a:cubicBezTo>
                      <a:pt x="12" y="69"/>
                      <a:pt x="14" y="68"/>
                      <a:pt x="14" y="68"/>
                    </a:cubicBezTo>
                    <a:cubicBezTo>
                      <a:pt x="15" y="68"/>
                      <a:pt x="16" y="67"/>
                      <a:pt x="17" y="66"/>
                    </a:cubicBezTo>
                    <a:cubicBezTo>
                      <a:pt x="17" y="66"/>
                      <a:pt x="18" y="65"/>
                      <a:pt x="19" y="65"/>
                    </a:cubicBezTo>
                    <a:cubicBezTo>
                      <a:pt x="20" y="65"/>
                      <a:pt x="22" y="66"/>
                      <a:pt x="23" y="65"/>
                    </a:cubicBezTo>
                    <a:cubicBezTo>
                      <a:pt x="24" y="65"/>
                      <a:pt x="26" y="65"/>
                      <a:pt x="27" y="65"/>
                    </a:cubicBezTo>
                    <a:cubicBezTo>
                      <a:pt x="28" y="64"/>
                      <a:pt x="31" y="64"/>
                      <a:pt x="32" y="64"/>
                    </a:cubicBezTo>
                    <a:cubicBezTo>
                      <a:pt x="33" y="64"/>
                      <a:pt x="35" y="64"/>
                      <a:pt x="36" y="64"/>
                    </a:cubicBezTo>
                    <a:cubicBezTo>
                      <a:pt x="37" y="64"/>
                      <a:pt x="39" y="63"/>
                      <a:pt x="40" y="62"/>
                    </a:cubicBezTo>
                    <a:cubicBezTo>
                      <a:pt x="40" y="62"/>
                      <a:pt x="41" y="61"/>
                      <a:pt x="42" y="61"/>
                    </a:cubicBezTo>
                    <a:cubicBezTo>
                      <a:pt x="42" y="60"/>
                      <a:pt x="44" y="60"/>
                      <a:pt x="44" y="60"/>
                    </a:cubicBezTo>
                    <a:cubicBezTo>
                      <a:pt x="45" y="60"/>
                      <a:pt x="46" y="60"/>
                      <a:pt x="47" y="61"/>
                    </a:cubicBezTo>
                    <a:cubicBezTo>
                      <a:pt x="47" y="61"/>
                      <a:pt x="46" y="62"/>
                      <a:pt x="46" y="62"/>
                    </a:cubicBezTo>
                    <a:cubicBezTo>
                      <a:pt x="46" y="63"/>
                      <a:pt x="45" y="63"/>
                      <a:pt x="45" y="64"/>
                    </a:cubicBezTo>
                    <a:cubicBezTo>
                      <a:pt x="45" y="64"/>
                      <a:pt x="45" y="66"/>
                      <a:pt x="45" y="66"/>
                    </a:cubicBezTo>
                    <a:cubicBezTo>
                      <a:pt x="45" y="67"/>
                      <a:pt x="46" y="67"/>
                      <a:pt x="46" y="68"/>
                    </a:cubicBezTo>
                    <a:cubicBezTo>
                      <a:pt x="46" y="68"/>
                      <a:pt x="47" y="69"/>
                      <a:pt x="48" y="69"/>
                    </a:cubicBezTo>
                    <a:cubicBezTo>
                      <a:pt x="48" y="70"/>
                      <a:pt x="50" y="70"/>
                      <a:pt x="51" y="71"/>
                    </a:cubicBezTo>
                    <a:cubicBezTo>
                      <a:pt x="51" y="71"/>
                      <a:pt x="51" y="73"/>
                      <a:pt x="51" y="73"/>
                    </a:cubicBezTo>
                    <a:cubicBezTo>
                      <a:pt x="51" y="74"/>
                      <a:pt x="51" y="75"/>
                      <a:pt x="51" y="75"/>
                    </a:cubicBezTo>
                    <a:cubicBezTo>
                      <a:pt x="51" y="76"/>
                      <a:pt x="50" y="77"/>
                      <a:pt x="49" y="77"/>
                    </a:cubicBezTo>
                    <a:cubicBezTo>
                      <a:pt x="49" y="77"/>
                      <a:pt x="48" y="78"/>
                      <a:pt x="47" y="78"/>
                    </a:cubicBezTo>
                    <a:cubicBezTo>
                      <a:pt x="47" y="79"/>
                      <a:pt x="47" y="80"/>
                      <a:pt x="47" y="81"/>
                    </a:cubicBezTo>
                    <a:cubicBezTo>
                      <a:pt x="47" y="81"/>
                      <a:pt x="48" y="81"/>
                      <a:pt x="48" y="81"/>
                    </a:cubicBezTo>
                    <a:cubicBezTo>
                      <a:pt x="48" y="81"/>
                      <a:pt x="48" y="82"/>
                      <a:pt x="48" y="82"/>
                    </a:cubicBezTo>
                    <a:cubicBezTo>
                      <a:pt x="49" y="82"/>
                      <a:pt x="50" y="82"/>
                      <a:pt x="50" y="81"/>
                    </a:cubicBezTo>
                    <a:cubicBezTo>
                      <a:pt x="50" y="81"/>
                      <a:pt x="51" y="81"/>
                      <a:pt x="51" y="80"/>
                    </a:cubicBezTo>
                    <a:cubicBezTo>
                      <a:pt x="51" y="80"/>
                      <a:pt x="52" y="80"/>
                      <a:pt x="52" y="80"/>
                    </a:cubicBezTo>
                    <a:cubicBezTo>
                      <a:pt x="53" y="80"/>
                      <a:pt x="54" y="81"/>
                      <a:pt x="55" y="81"/>
                    </a:cubicBezTo>
                    <a:cubicBezTo>
                      <a:pt x="55" y="81"/>
                      <a:pt x="57" y="82"/>
                      <a:pt x="57" y="83"/>
                    </a:cubicBezTo>
                    <a:cubicBezTo>
                      <a:pt x="58" y="84"/>
                      <a:pt x="58" y="85"/>
                      <a:pt x="58" y="85"/>
                    </a:cubicBezTo>
                    <a:cubicBezTo>
                      <a:pt x="59" y="86"/>
                      <a:pt x="58" y="88"/>
                      <a:pt x="58" y="88"/>
                    </a:cubicBezTo>
                    <a:cubicBezTo>
                      <a:pt x="59" y="89"/>
                      <a:pt x="60" y="89"/>
                      <a:pt x="60" y="89"/>
                    </a:cubicBezTo>
                    <a:cubicBezTo>
                      <a:pt x="61" y="89"/>
                      <a:pt x="61" y="88"/>
                      <a:pt x="61" y="88"/>
                    </a:cubicBezTo>
                    <a:cubicBezTo>
                      <a:pt x="61" y="87"/>
                      <a:pt x="61" y="86"/>
                      <a:pt x="61" y="85"/>
                    </a:cubicBezTo>
                    <a:cubicBezTo>
                      <a:pt x="61" y="84"/>
                      <a:pt x="61" y="83"/>
                      <a:pt x="61" y="83"/>
                    </a:cubicBezTo>
                    <a:cubicBezTo>
                      <a:pt x="61" y="82"/>
                      <a:pt x="60" y="81"/>
                      <a:pt x="60" y="81"/>
                    </a:cubicBezTo>
                    <a:cubicBezTo>
                      <a:pt x="60" y="80"/>
                      <a:pt x="61" y="79"/>
                      <a:pt x="62" y="79"/>
                    </a:cubicBezTo>
                    <a:cubicBezTo>
                      <a:pt x="62" y="79"/>
                      <a:pt x="62" y="78"/>
                      <a:pt x="62" y="78"/>
                    </a:cubicBezTo>
                    <a:cubicBezTo>
                      <a:pt x="62" y="77"/>
                      <a:pt x="63" y="77"/>
                      <a:pt x="64" y="77"/>
                    </a:cubicBezTo>
                    <a:cubicBezTo>
                      <a:pt x="64" y="77"/>
                      <a:pt x="65" y="77"/>
                      <a:pt x="65" y="78"/>
                    </a:cubicBezTo>
                    <a:cubicBezTo>
                      <a:pt x="66" y="78"/>
                      <a:pt x="67" y="77"/>
                      <a:pt x="67" y="77"/>
                    </a:cubicBezTo>
                    <a:cubicBezTo>
                      <a:pt x="68" y="77"/>
                      <a:pt x="69" y="77"/>
                      <a:pt x="70" y="77"/>
                    </a:cubicBezTo>
                    <a:cubicBezTo>
                      <a:pt x="70" y="78"/>
                      <a:pt x="71" y="79"/>
                      <a:pt x="71" y="79"/>
                    </a:cubicBezTo>
                    <a:cubicBezTo>
                      <a:pt x="71" y="80"/>
                      <a:pt x="70" y="80"/>
                      <a:pt x="70" y="80"/>
                    </a:cubicBezTo>
                    <a:cubicBezTo>
                      <a:pt x="70" y="81"/>
                      <a:pt x="69" y="81"/>
                      <a:pt x="69" y="80"/>
                    </a:cubicBezTo>
                    <a:cubicBezTo>
                      <a:pt x="68" y="80"/>
                      <a:pt x="68" y="79"/>
                      <a:pt x="68" y="79"/>
                    </a:cubicBezTo>
                    <a:cubicBezTo>
                      <a:pt x="68" y="79"/>
                      <a:pt x="67" y="79"/>
                      <a:pt x="67" y="79"/>
                    </a:cubicBezTo>
                    <a:cubicBezTo>
                      <a:pt x="66" y="80"/>
                      <a:pt x="66" y="81"/>
                      <a:pt x="66" y="81"/>
                    </a:cubicBezTo>
                    <a:cubicBezTo>
                      <a:pt x="65" y="82"/>
                      <a:pt x="65" y="83"/>
                      <a:pt x="66" y="84"/>
                    </a:cubicBezTo>
                    <a:cubicBezTo>
                      <a:pt x="66" y="84"/>
                      <a:pt x="67" y="84"/>
                      <a:pt x="68" y="84"/>
                    </a:cubicBezTo>
                    <a:cubicBezTo>
                      <a:pt x="68" y="84"/>
                      <a:pt x="69" y="83"/>
                      <a:pt x="69" y="84"/>
                    </a:cubicBezTo>
                    <a:cubicBezTo>
                      <a:pt x="69" y="84"/>
                      <a:pt x="70" y="85"/>
                      <a:pt x="70" y="85"/>
                    </a:cubicBezTo>
                    <a:cubicBezTo>
                      <a:pt x="70" y="85"/>
                      <a:pt x="71" y="86"/>
                      <a:pt x="72" y="86"/>
                    </a:cubicBezTo>
                    <a:cubicBezTo>
                      <a:pt x="72" y="86"/>
                      <a:pt x="73" y="86"/>
                      <a:pt x="74" y="86"/>
                    </a:cubicBezTo>
                    <a:cubicBezTo>
                      <a:pt x="74" y="86"/>
                      <a:pt x="74" y="87"/>
                      <a:pt x="74" y="87"/>
                    </a:cubicBezTo>
                    <a:cubicBezTo>
                      <a:pt x="74" y="88"/>
                      <a:pt x="74" y="89"/>
                      <a:pt x="74" y="89"/>
                    </a:cubicBezTo>
                    <a:cubicBezTo>
                      <a:pt x="73" y="90"/>
                      <a:pt x="72" y="90"/>
                      <a:pt x="72" y="90"/>
                    </a:cubicBezTo>
                    <a:cubicBezTo>
                      <a:pt x="71" y="91"/>
                      <a:pt x="72" y="92"/>
                      <a:pt x="72" y="92"/>
                    </a:cubicBezTo>
                    <a:cubicBezTo>
                      <a:pt x="72" y="93"/>
                      <a:pt x="72" y="94"/>
                      <a:pt x="73" y="94"/>
                    </a:cubicBezTo>
                    <a:cubicBezTo>
                      <a:pt x="73" y="94"/>
                      <a:pt x="74" y="93"/>
                      <a:pt x="74" y="93"/>
                    </a:cubicBezTo>
                    <a:cubicBezTo>
                      <a:pt x="74" y="93"/>
                      <a:pt x="74" y="92"/>
                      <a:pt x="74" y="92"/>
                    </a:cubicBezTo>
                    <a:cubicBezTo>
                      <a:pt x="74" y="91"/>
                      <a:pt x="75" y="91"/>
                      <a:pt x="75" y="91"/>
                    </a:cubicBezTo>
                    <a:cubicBezTo>
                      <a:pt x="76" y="91"/>
                      <a:pt x="75" y="93"/>
                      <a:pt x="76" y="93"/>
                    </a:cubicBezTo>
                    <a:cubicBezTo>
                      <a:pt x="76" y="93"/>
                      <a:pt x="77" y="94"/>
                      <a:pt x="77" y="95"/>
                    </a:cubicBezTo>
                    <a:cubicBezTo>
                      <a:pt x="77" y="95"/>
                      <a:pt x="77" y="97"/>
                      <a:pt x="77" y="97"/>
                    </a:cubicBezTo>
                    <a:cubicBezTo>
                      <a:pt x="78" y="98"/>
                      <a:pt x="78" y="99"/>
                      <a:pt x="79" y="99"/>
                    </a:cubicBezTo>
                    <a:cubicBezTo>
                      <a:pt x="79" y="99"/>
                      <a:pt x="80" y="98"/>
                      <a:pt x="80" y="98"/>
                    </a:cubicBezTo>
                    <a:cubicBezTo>
                      <a:pt x="80" y="97"/>
                      <a:pt x="80" y="95"/>
                      <a:pt x="80" y="94"/>
                    </a:cubicBezTo>
                    <a:cubicBezTo>
                      <a:pt x="80" y="94"/>
                      <a:pt x="79" y="92"/>
                      <a:pt x="79" y="92"/>
                    </a:cubicBezTo>
                    <a:cubicBezTo>
                      <a:pt x="79" y="91"/>
                      <a:pt x="79" y="90"/>
                      <a:pt x="79" y="89"/>
                    </a:cubicBezTo>
                    <a:cubicBezTo>
                      <a:pt x="79" y="88"/>
                      <a:pt x="79" y="87"/>
                      <a:pt x="79" y="86"/>
                    </a:cubicBezTo>
                    <a:cubicBezTo>
                      <a:pt x="79" y="85"/>
                      <a:pt x="78" y="84"/>
                      <a:pt x="78" y="84"/>
                    </a:cubicBezTo>
                    <a:cubicBezTo>
                      <a:pt x="77" y="83"/>
                      <a:pt x="77" y="82"/>
                      <a:pt x="76" y="82"/>
                    </a:cubicBezTo>
                    <a:cubicBezTo>
                      <a:pt x="76" y="82"/>
                      <a:pt x="76" y="81"/>
                      <a:pt x="76" y="80"/>
                    </a:cubicBezTo>
                    <a:cubicBezTo>
                      <a:pt x="76" y="80"/>
                      <a:pt x="76" y="78"/>
                      <a:pt x="76" y="77"/>
                    </a:cubicBezTo>
                    <a:cubicBezTo>
                      <a:pt x="76" y="77"/>
                      <a:pt x="76" y="76"/>
                      <a:pt x="76" y="75"/>
                    </a:cubicBezTo>
                    <a:cubicBezTo>
                      <a:pt x="75" y="75"/>
                      <a:pt x="75" y="75"/>
                      <a:pt x="74" y="75"/>
                    </a:cubicBezTo>
                    <a:cubicBezTo>
                      <a:pt x="74" y="75"/>
                      <a:pt x="72" y="75"/>
                      <a:pt x="72" y="75"/>
                    </a:cubicBezTo>
                    <a:cubicBezTo>
                      <a:pt x="71" y="75"/>
                      <a:pt x="70" y="75"/>
                      <a:pt x="69" y="75"/>
                    </a:cubicBezTo>
                    <a:cubicBezTo>
                      <a:pt x="69" y="75"/>
                      <a:pt x="69" y="74"/>
                      <a:pt x="68" y="73"/>
                    </a:cubicBezTo>
                    <a:cubicBezTo>
                      <a:pt x="68" y="73"/>
                      <a:pt x="67" y="73"/>
                      <a:pt x="67" y="73"/>
                    </a:cubicBezTo>
                    <a:cubicBezTo>
                      <a:pt x="67" y="73"/>
                      <a:pt x="65" y="72"/>
                      <a:pt x="66" y="72"/>
                    </a:cubicBezTo>
                    <a:cubicBezTo>
                      <a:pt x="66" y="71"/>
                      <a:pt x="67" y="71"/>
                      <a:pt x="67" y="71"/>
                    </a:cubicBezTo>
                    <a:cubicBezTo>
                      <a:pt x="68" y="71"/>
                      <a:pt x="69" y="71"/>
                      <a:pt x="69" y="71"/>
                    </a:cubicBezTo>
                    <a:cubicBezTo>
                      <a:pt x="70" y="70"/>
                      <a:pt x="71" y="70"/>
                      <a:pt x="72" y="69"/>
                    </a:cubicBezTo>
                    <a:cubicBezTo>
                      <a:pt x="72" y="69"/>
                      <a:pt x="73" y="68"/>
                      <a:pt x="74" y="68"/>
                    </a:cubicBezTo>
                    <a:cubicBezTo>
                      <a:pt x="74" y="68"/>
                      <a:pt x="76" y="67"/>
                      <a:pt x="77" y="67"/>
                    </a:cubicBezTo>
                    <a:cubicBezTo>
                      <a:pt x="77" y="67"/>
                      <a:pt x="79" y="66"/>
                      <a:pt x="80" y="66"/>
                    </a:cubicBezTo>
                    <a:cubicBezTo>
                      <a:pt x="80" y="66"/>
                      <a:pt x="80" y="65"/>
                      <a:pt x="81" y="65"/>
                    </a:cubicBezTo>
                    <a:cubicBezTo>
                      <a:pt x="81" y="65"/>
                      <a:pt x="82" y="66"/>
                      <a:pt x="82" y="67"/>
                    </a:cubicBezTo>
                    <a:cubicBezTo>
                      <a:pt x="82" y="68"/>
                      <a:pt x="82" y="69"/>
                      <a:pt x="82" y="70"/>
                    </a:cubicBezTo>
                    <a:cubicBezTo>
                      <a:pt x="82" y="70"/>
                      <a:pt x="82" y="71"/>
                      <a:pt x="82" y="72"/>
                    </a:cubicBezTo>
                    <a:cubicBezTo>
                      <a:pt x="83" y="72"/>
                      <a:pt x="84" y="73"/>
                      <a:pt x="84" y="73"/>
                    </a:cubicBezTo>
                    <a:cubicBezTo>
                      <a:pt x="85" y="73"/>
                      <a:pt x="85" y="71"/>
                      <a:pt x="86" y="71"/>
                    </a:cubicBezTo>
                    <a:cubicBezTo>
                      <a:pt x="86" y="70"/>
                      <a:pt x="86" y="69"/>
                      <a:pt x="87" y="69"/>
                    </a:cubicBezTo>
                    <a:cubicBezTo>
                      <a:pt x="87" y="69"/>
                      <a:pt x="88" y="70"/>
                      <a:pt x="89" y="70"/>
                    </a:cubicBezTo>
                    <a:cubicBezTo>
                      <a:pt x="89" y="70"/>
                      <a:pt x="90" y="71"/>
                      <a:pt x="90" y="71"/>
                    </a:cubicBezTo>
                    <a:cubicBezTo>
                      <a:pt x="91" y="71"/>
                      <a:pt x="92" y="72"/>
                      <a:pt x="92" y="72"/>
                    </a:cubicBezTo>
                    <a:cubicBezTo>
                      <a:pt x="93" y="72"/>
                      <a:pt x="94" y="72"/>
                      <a:pt x="94" y="72"/>
                    </a:cubicBezTo>
                    <a:cubicBezTo>
                      <a:pt x="94" y="73"/>
                      <a:pt x="94" y="74"/>
                      <a:pt x="95" y="74"/>
                    </a:cubicBezTo>
                    <a:cubicBezTo>
                      <a:pt x="95" y="75"/>
                      <a:pt x="97" y="75"/>
                      <a:pt x="97" y="75"/>
                    </a:cubicBezTo>
                    <a:cubicBezTo>
                      <a:pt x="98" y="74"/>
                      <a:pt x="98" y="73"/>
                      <a:pt x="98" y="72"/>
                    </a:cubicBezTo>
                    <a:cubicBezTo>
                      <a:pt x="98" y="72"/>
                      <a:pt x="97" y="72"/>
                      <a:pt x="97" y="71"/>
                    </a:cubicBezTo>
                    <a:cubicBezTo>
                      <a:pt x="97" y="71"/>
                      <a:pt x="97" y="70"/>
                      <a:pt x="97" y="69"/>
                    </a:cubicBezTo>
                    <a:cubicBezTo>
                      <a:pt x="97" y="68"/>
                      <a:pt x="95" y="68"/>
                      <a:pt x="95" y="68"/>
                    </a:cubicBezTo>
                    <a:cubicBezTo>
                      <a:pt x="94" y="67"/>
                      <a:pt x="93" y="67"/>
                      <a:pt x="93" y="66"/>
                    </a:cubicBezTo>
                    <a:cubicBezTo>
                      <a:pt x="93" y="66"/>
                      <a:pt x="93" y="65"/>
                      <a:pt x="93" y="65"/>
                    </a:cubicBezTo>
                    <a:cubicBezTo>
                      <a:pt x="93" y="64"/>
                      <a:pt x="93" y="64"/>
                      <a:pt x="93" y="63"/>
                    </a:cubicBezTo>
                    <a:cubicBezTo>
                      <a:pt x="94" y="63"/>
                      <a:pt x="94" y="62"/>
                      <a:pt x="94" y="62"/>
                    </a:cubicBezTo>
                    <a:cubicBezTo>
                      <a:pt x="94" y="61"/>
                      <a:pt x="94" y="61"/>
                      <a:pt x="95" y="60"/>
                    </a:cubicBezTo>
                    <a:cubicBezTo>
                      <a:pt x="95" y="60"/>
                      <a:pt x="96" y="60"/>
                      <a:pt x="97" y="60"/>
                    </a:cubicBezTo>
                    <a:cubicBezTo>
                      <a:pt x="97" y="60"/>
                      <a:pt x="97" y="61"/>
                      <a:pt x="97" y="61"/>
                    </a:cubicBezTo>
                    <a:cubicBezTo>
                      <a:pt x="98" y="62"/>
                      <a:pt x="97" y="63"/>
                      <a:pt x="97" y="63"/>
                    </a:cubicBezTo>
                    <a:cubicBezTo>
                      <a:pt x="98" y="63"/>
                      <a:pt x="98" y="64"/>
                      <a:pt x="99" y="64"/>
                    </a:cubicBezTo>
                    <a:cubicBezTo>
                      <a:pt x="99" y="64"/>
                      <a:pt x="100" y="64"/>
                      <a:pt x="100" y="63"/>
                    </a:cubicBezTo>
                    <a:cubicBezTo>
                      <a:pt x="100" y="63"/>
                      <a:pt x="100" y="62"/>
                      <a:pt x="100" y="62"/>
                    </a:cubicBezTo>
                    <a:cubicBezTo>
                      <a:pt x="100" y="61"/>
                      <a:pt x="99" y="60"/>
                      <a:pt x="99" y="60"/>
                    </a:cubicBezTo>
                    <a:cubicBezTo>
                      <a:pt x="99" y="60"/>
                      <a:pt x="100" y="59"/>
                      <a:pt x="100" y="59"/>
                    </a:cubicBezTo>
                    <a:cubicBezTo>
                      <a:pt x="101" y="59"/>
                      <a:pt x="102" y="60"/>
                      <a:pt x="102" y="60"/>
                    </a:cubicBezTo>
                    <a:cubicBezTo>
                      <a:pt x="103" y="60"/>
                      <a:pt x="103" y="61"/>
                      <a:pt x="103" y="61"/>
                    </a:cubicBezTo>
                    <a:cubicBezTo>
                      <a:pt x="103" y="62"/>
                      <a:pt x="103" y="63"/>
                      <a:pt x="103" y="63"/>
                    </a:cubicBezTo>
                    <a:cubicBezTo>
                      <a:pt x="103" y="64"/>
                      <a:pt x="103" y="65"/>
                      <a:pt x="104" y="65"/>
                    </a:cubicBezTo>
                    <a:cubicBezTo>
                      <a:pt x="104" y="65"/>
                      <a:pt x="106" y="65"/>
                      <a:pt x="106" y="64"/>
                    </a:cubicBezTo>
                    <a:cubicBezTo>
                      <a:pt x="107" y="64"/>
                      <a:pt x="106" y="63"/>
                      <a:pt x="106" y="62"/>
                    </a:cubicBezTo>
                    <a:cubicBezTo>
                      <a:pt x="106" y="62"/>
                      <a:pt x="106" y="61"/>
                      <a:pt x="106" y="60"/>
                    </a:cubicBezTo>
                    <a:cubicBezTo>
                      <a:pt x="106" y="60"/>
                      <a:pt x="105" y="59"/>
                      <a:pt x="105" y="59"/>
                    </a:cubicBezTo>
                    <a:cubicBezTo>
                      <a:pt x="105" y="58"/>
                      <a:pt x="106" y="57"/>
                      <a:pt x="106" y="57"/>
                    </a:cubicBezTo>
                    <a:cubicBezTo>
                      <a:pt x="106" y="57"/>
                      <a:pt x="107" y="56"/>
                      <a:pt x="107" y="56"/>
                    </a:cubicBezTo>
                    <a:cubicBezTo>
                      <a:pt x="108" y="56"/>
                      <a:pt x="108" y="57"/>
                      <a:pt x="108" y="57"/>
                    </a:cubicBezTo>
                    <a:cubicBezTo>
                      <a:pt x="109" y="57"/>
                      <a:pt x="110" y="58"/>
                      <a:pt x="110" y="58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2" y="61"/>
                      <a:pt x="112" y="61"/>
                    </a:cubicBezTo>
                    <a:cubicBezTo>
                      <a:pt x="113" y="61"/>
                      <a:pt x="113" y="60"/>
                      <a:pt x="113" y="59"/>
                    </a:cubicBezTo>
                    <a:cubicBezTo>
                      <a:pt x="113" y="59"/>
                      <a:pt x="113" y="58"/>
                      <a:pt x="113" y="57"/>
                    </a:cubicBezTo>
                    <a:cubicBezTo>
                      <a:pt x="113" y="57"/>
                      <a:pt x="113" y="56"/>
                      <a:pt x="113" y="56"/>
                    </a:cubicBezTo>
                    <a:cubicBezTo>
                      <a:pt x="112" y="56"/>
                      <a:pt x="112" y="55"/>
                      <a:pt x="111" y="55"/>
                    </a:cubicBezTo>
                    <a:cubicBezTo>
                      <a:pt x="111" y="55"/>
                      <a:pt x="111" y="54"/>
                      <a:pt x="110" y="54"/>
                    </a:cubicBezTo>
                    <a:cubicBezTo>
                      <a:pt x="110" y="54"/>
                      <a:pt x="109" y="54"/>
                      <a:pt x="108" y="54"/>
                    </a:cubicBezTo>
                    <a:cubicBezTo>
                      <a:pt x="108" y="54"/>
                      <a:pt x="107" y="54"/>
                      <a:pt x="106" y="54"/>
                    </a:cubicBezTo>
                    <a:cubicBezTo>
                      <a:pt x="106" y="54"/>
                      <a:pt x="105" y="53"/>
                      <a:pt x="105" y="53"/>
                    </a:cubicBezTo>
                    <a:cubicBezTo>
                      <a:pt x="104" y="53"/>
                      <a:pt x="102" y="53"/>
                      <a:pt x="101" y="53"/>
                    </a:cubicBezTo>
                    <a:cubicBezTo>
                      <a:pt x="100" y="53"/>
                      <a:pt x="99" y="53"/>
                      <a:pt x="98" y="53"/>
                    </a:cubicBezTo>
                    <a:cubicBezTo>
                      <a:pt x="97" y="53"/>
                      <a:pt x="96" y="53"/>
                      <a:pt x="95" y="53"/>
                    </a:cubicBezTo>
                    <a:cubicBezTo>
                      <a:pt x="94" y="53"/>
                      <a:pt x="92" y="54"/>
                      <a:pt x="92" y="54"/>
                    </a:cubicBezTo>
                    <a:cubicBezTo>
                      <a:pt x="91" y="54"/>
                      <a:pt x="90" y="54"/>
                      <a:pt x="90" y="54"/>
                    </a:cubicBezTo>
                    <a:cubicBezTo>
                      <a:pt x="89" y="54"/>
                      <a:pt x="88" y="54"/>
                      <a:pt x="88" y="54"/>
                    </a:cubicBezTo>
                    <a:cubicBezTo>
                      <a:pt x="87" y="54"/>
                      <a:pt x="86" y="54"/>
                      <a:pt x="86" y="54"/>
                    </a:cubicBezTo>
                    <a:cubicBezTo>
                      <a:pt x="85" y="54"/>
                      <a:pt x="84" y="54"/>
                      <a:pt x="83" y="54"/>
                    </a:cubicBezTo>
                    <a:cubicBezTo>
                      <a:pt x="83" y="55"/>
                      <a:pt x="82" y="56"/>
                      <a:pt x="82" y="56"/>
                    </a:cubicBezTo>
                    <a:cubicBezTo>
                      <a:pt x="82" y="57"/>
                      <a:pt x="81" y="58"/>
                      <a:pt x="81" y="58"/>
                    </a:cubicBezTo>
                    <a:cubicBezTo>
                      <a:pt x="81" y="59"/>
                      <a:pt x="80" y="59"/>
                      <a:pt x="80" y="59"/>
                    </a:cubicBezTo>
                    <a:cubicBezTo>
                      <a:pt x="79" y="58"/>
                      <a:pt x="79" y="57"/>
                      <a:pt x="79" y="56"/>
                    </a:cubicBezTo>
                    <a:cubicBezTo>
                      <a:pt x="79" y="56"/>
                      <a:pt x="79" y="55"/>
                      <a:pt x="79" y="54"/>
                    </a:cubicBezTo>
                    <a:cubicBezTo>
                      <a:pt x="79" y="53"/>
                      <a:pt x="79" y="51"/>
                      <a:pt x="80" y="51"/>
                    </a:cubicBezTo>
                    <a:cubicBezTo>
                      <a:pt x="80" y="50"/>
                      <a:pt x="81" y="48"/>
                      <a:pt x="81" y="47"/>
                    </a:cubicBezTo>
                    <a:cubicBezTo>
                      <a:pt x="82" y="47"/>
                      <a:pt x="82" y="46"/>
                      <a:pt x="82" y="46"/>
                    </a:cubicBezTo>
                    <a:cubicBezTo>
                      <a:pt x="83" y="45"/>
                      <a:pt x="85" y="45"/>
                      <a:pt x="86" y="45"/>
                    </a:cubicBezTo>
                    <a:cubicBezTo>
                      <a:pt x="87" y="44"/>
                      <a:pt x="89" y="44"/>
                      <a:pt x="90" y="43"/>
                    </a:cubicBezTo>
                    <a:cubicBezTo>
                      <a:pt x="91" y="43"/>
                      <a:pt x="92" y="42"/>
                      <a:pt x="93" y="42"/>
                    </a:cubicBezTo>
                    <a:cubicBezTo>
                      <a:pt x="94" y="42"/>
                      <a:pt x="95" y="41"/>
                      <a:pt x="95" y="41"/>
                    </a:cubicBezTo>
                    <a:cubicBezTo>
                      <a:pt x="96" y="40"/>
                      <a:pt x="96" y="40"/>
                      <a:pt x="96" y="39"/>
                    </a:cubicBezTo>
                    <a:cubicBezTo>
                      <a:pt x="96" y="39"/>
                      <a:pt x="94" y="39"/>
                      <a:pt x="94" y="39"/>
                    </a:cubicBezTo>
                    <a:cubicBezTo>
                      <a:pt x="94" y="39"/>
                      <a:pt x="93" y="39"/>
                      <a:pt x="93" y="39"/>
                    </a:cubicBezTo>
                    <a:cubicBezTo>
                      <a:pt x="92" y="39"/>
                      <a:pt x="93" y="38"/>
                      <a:pt x="94" y="38"/>
                    </a:cubicBezTo>
                    <a:cubicBezTo>
                      <a:pt x="94" y="37"/>
                      <a:pt x="94" y="37"/>
                      <a:pt x="95" y="37"/>
                    </a:cubicBezTo>
                    <a:cubicBezTo>
                      <a:pt x="95" y="37"/>
                      <a:pt x="97" y="36"/>
                      <a:pt x="97" y="36"/>
                    </a:cubicBezTo>
                    <a:cubicBezTo>
                      <a:pt x="98" y="36"/>
                      <a:pt x="99" y="36"/>
                      <a:pt x="100" y="36"/>
                    </a:cubicBezTo>
                    <a:cubicBezTo>
                      <a:pt x="101" y="36"/>
                      <a:pt x="102" y="35"/>
                      <a:pt x="103" y="35"/>
                    </a:cubicBezTo>
                    <a:cubicBezTo>
                      <a:pt x="104" y="34"/>
                      <a:pt x="105" y="33"/>
                      <a:pt x="106" y="33"/>
                    </a:cubicBezTo>
                    <a:cubicBezTo>
                      <a:pt x="107" y="32"/>
                      <a:pt x="108" y="31"/>
                      <a:pt x="109" y="30"/>
                    </a:cubicBezTo>
                    <a:cubicBezTo>
                      <a:pt x="109" y="30"/>
                      <a:pt x="110" y="29"/>
                      <a:pt x="110" y="28"/>
                    </a:cubicBezTo>
                    <a:cubicBezTo>
                      <a:pt x="111" y="28"/>
                      <a:pt x="113" y="28"/>
                      <a:pt x="114" y="28"/>
                    </a:cubicBezTo>
                    <a:cubicBezTo>
                      <a:pt x="115" y="28"/>
                      <a:pt x="116" y="28"/>
                      <a:pt x="117" y="28"/>
                    </a:cubicBezTo>
                    <a:cubicBezTo>
                      <a:pt x="118" y="28"/>
                      <a:pt x="119" y="29"/>
                      <a:pt x="120" y="29"/>
                    </a:cubicBezTo>
                    <a:cubicBezTo>
                      <a:pt x="121" y="29"/>
                      <a:pt x="122" y="29"/>
                      <a:pt x="123" y="29"/>
                    </a:cubicBezTo>
                    <a:cubicBezTo>
                      <a:pt x="123" y="29"/>
                      <a:pt x="124" y="29"/>
                      <a:pt x="125" y="28"/>
                    </a:cubicBezTo>
                    <a:cubicBezTo>
                      <a:pt x="125" y="28"/>
                      <a:pt x="125" y="27"/>
                      <a:pt x="125" y="27"/>
                    </a:cubicBezTo>
                    <a:cubicBezTo>
                      <a:pt x="126" y="27"/>
                      <a:pt x="126" y="27"/>
                      <a:pt x="127" y="27"/>
                    </a:cubicBezTo>
                    <a:cubicBezTo>
                      <a:pt x="128" y="28"/>
                      <a:pt x="129" y="31"/>
                      <a:pt x="130" y="32"/>
                    </a:cubicBezTo>
                    <a:cubicBezTo>
                      <a:pt x="130" y="33"/>
                      <a:pt x="130" y="34"/>
                      <a:pt x="130" y="34"/>
                    </a:cubicBezTo>
                    <a:cubicBezTo>
                      <a:pt x="129" y="35"/>
                      <a:pt x="128" y="35"/>
                      <a:pt x="128" y="35"/>
                    </a:cubicBezTo>
                    <a:cubicBezTo>
                      <a:pt x="127" y="35"/>
                      <a:pt x="125" y="34"/>
                      <a:pt x="124" y="35"/>
                    </a:cubicBezTo>
                    <a:cubicBezTo>
                      <a:pt x="124" y="35"/>
                      <a:pt x="124" y="36"/>
                      <a:pt x="124" y="37"/>
                    </a:cubicBezTo>
                    <a:cubicBezTo>
                      <a:pt x="124" y="37"/>
                      <a:pt x="125" y="39"/>
                      <a:pt x="125" y="40"/>
                    </a:cubicBezTo>
                    <a:cubicBezTo>
                      <a:pt x="126" y="41"/>
                      <a:pt x="129" y="42"/>
                      <a:pt x="130" y="42"/>
                    </a:cubicBezTo>
                    <a:cubicBezTo>
                      <a:pt x="131" y="43"/>
                      <a:pt x="134" y="43"/>
                      <a:pt x="135" y="43"/>
                    </a:cubicBezTo>
                    <a:cubicBezTo>
                      <a:pt x="137" y="43"/>
                      <a:pt x="139" y="42"/>
                      <a:pt x="140" y="41"/>
                    </a:cubicBezTo>
                    <a:cubicBezTo>
                      <a:pt x="142" y="40"/>
                      <a:pt x="144" y="38"/>
                      <a:pt x="146" y="38"/>
                    </a:cubicBezTo>
                    <a:cubicBezTo>
                      <a:pt x="147" y="37"/>
                      <a:pt x="149" y="36"/>
                      <a:pt x="150" y="36"/>
                    </a:cubicBezTo>
                    <a:cubicBezTo>
                      <a:pt x="151" y="35"/>
                      <a:pt x="154" y="35"/>
                      <a:pt x="155" y="36"/>
                    </a:cubicBezTo>
                    <a:cubicBezTo>
                      <a:pt x="156" y="36"/>
                      <a:pt x="158" y="37"/>
                      <a:pt x="158" y="37"/>
                    </a:cubicBezTo>
                    <a:cubicBezTo>
                      <a:pt x="160" y="38"/>
                      <a:pt x="161" y="41"/>
                      <a:pt x="162" y="41"/>
                    </a:cubicBezTo>
                    <a:cubicBezTo>
                      <a:pt x="163" y="43"/>
                      <a:pt x="167" y="44"/>
                      <a:pt x="169" y="45"/>
                    </a:cubicBezTo>
                    <a:cubicBezTo>
                      <a:pt x="170" y="45"/>
                      <a:pt x="174" y="45"/>
                      <a:pt x="175" y="45"/>
                    </a:cubicBezTo>
                    <a:cubicBezTo>
                      <a:pt x="177" y="45"/>
                      <a:pt x="180" y="44"/>
                      <a:pt x="181" y="44"/>
                    </a:cubicBezTo>
                    <a:cubicBezTo>
                      <a:pt x="182" y="43"/>
                      <a:pt x="184" y="41"/>
                      <a:pt x="185" y="40"/>
                    </a:cubicBezTo>
                    <a:cubicBezTo>
                      <a:pt x="186" y="39"/>
                      <a:pt x="187" y="36"/>
                      <a:pt x="187" y="35"/>
                    </a:cubicBezTo>
                    <a:cubicBezTo>
                      <a:pt x="188" y="34"/>
                      <a:pt x="189" y="31"/>
                      <a:pt x="190" y="29"/>
                    </a:cubicBezTo>
                    <a:cubicBezTo>
                      <a:pt x="191" y="27"/>
                      <a:pt x="191" y="22"/>
                      <a:pt x="192" y="19"/>
                    </a:cubicBezTo>
                    <a:cubicBezTo>
                      <a:pt x="193" y="18"/>
                      <a:pt x="195" y="16"/>
                      <a:pt x="196" y="14"/>
                    </a:cubicBezTo>
                    <a:cubicBezTo>
                      <a:pt x="196" y="13"/>
                      <a:pt x="198" y="10"/>
                      <a:pt x="198" y="9"/>
                    </a:cubicBezTo>
                    <a:cubicBezTo>
                      <a:pt x="199" y="8"/>
                      <a:pt x="199" y="5"/>
                      <a:pt x="200" y="4"/>
                    </a:cubicBezTo>
                    <a:cubicBezTo>
                      <a:pt x="201" y="3"/>
                      <a:pt x="202" y="1"/>
                      <a:pt x="203" y="1"/>
                    </a:cubicBezTo>
                    <a:cubicBezTo>
                      <a:pt x="204" y="0"/>
                      <a:pt x="206" y="0"/>
                      <a:pt x="207" y="0"/>
                    </a:cubicBezTo>
                    <a:cubicBezTo>
                      <a:pt x="208" y="0"/>
                      <a:pt x="209" y="3"/>
                      <a:pt x="209" y="4"/>
                    </a:cubicBezTo>
                    <a:cubicBezTo>
                      <a:pt x="210" y="5"/>
                      <a:pt x="213" y="7"/>
                      <a:pt x="215" y="8"/>
                    </a:cubicBezTo>
                    <a:cubicBezTo>
                      <a:pt x="216" y="9"/>
                      <a:pt x="218" y="10"/>
                      <a:pt x="219" y="10"/>
                    </a:cubicBezTo>
                    <a:cubicBezTo>
                      <a:pt x="220" y="10"/>
                      <a:pt x="223" y="10"/>
                      <a:pt x="224" y="10"/>
                    </a:cubicBezTo>
                    <a:cubicBezTo>
                      <a:pt x="225" y="9"/>
                      <a:pt x="226" y="7"/>
                      <a:pt x="226" y="7"/>
                    </a:cubicBezTo>
                    <a:cubicBezTo>
                      <a:pt x="227" y="6"/>
                      <a:pt x="228" y="4"/>
                      <a:pt x="229" y="3"/>
                    </a:cubicBezTo>
                    <a:cubicBezTo>
                      <a:pt x="229" y="3"/>
                      <a:pt x="231" y="3"/>
                      <a:pt x="232" y="3"/>
                    </a:cubicBezTo>
                    <a:cubicBezTo>
                      <a:pt x="232" y="4"/>
                      <a:pt x="232" y="5"/>
                      <a:pt x="233" y="6"/>
                    </a:cubicBezTo>
                    <a:cubicBezTo>
                      <a:pt x="233" y="7"/>
                      <a:pt x="233" y="10"/>
                      <a:pt x="233" y="12"/>
                    </a:cubicBezTo>
                    <a:cubicBezTo>
                      <a:pt x="232" y="13"/>
                      <a:pt x="231" y="15"/>
                      <a:pt x="231" y="16"/>
                    </a:cubicBezTo>
                    <a:cubicBezTo>
                      <a:pt x="230" y="17"/>
                      <a:pt x="229" y="19"/>
                      <a:pt x="230" y="20"/>
                    </a:cubicBezTo>
                    <a:cubicBezTo>
                      <a:pt x="230" y="22"/>
                      <a:pt x="232" y="25"/>
                      <a:pt x="233" y="26"/>
                    </a:cubicBezTo>
                    <a:cubicBezTo>
                      <a:pt x="234" y="27"/>
                      <a:pt x="236" y="29"/>
                      <a:pt x="237" y="29"/>
                    </a:cubicBezTo>
                    <a:cubicBezTo>
                      <a:pt x="239" y="30"/>
                      <a:pt x="241" y="30"/>
                      <a:pt x="243" y="30"/>
                    </a:cubicBezTo>
                    <a:cubicBezTo>
                      <a:pt x="245" y="30"/>
                      <a:pt x="248" y="29"/>
                      <a:pt x="250" y="29"/>
                    </a:cubicBezTo>
                    <a:cubicBezTo>
                      <a:pt x="250" y="29"/>
                      <a:pt x="250" y="29"/>
                      <a:pt x="251" y="29"/>
                    </a:cubicBezTo>
                    <a:cubicBezTo>
                      <a:pt x="252" y="29"/>
                      <a:pt x="254" y="30"/>
                      <a:pt x="255" y="31"/>
                    </a:cubicBezTo>
                    <a:cubicBezTo>
                      <a:pt x="256" y="31"/>
                      <a:pt x="258" y="32"/>
                      <a:pt x="259" y="32"/>
                    </a:cubicBezTo>
                    <a:cubicBezTo>
                      <a:pt x="260" y="32"/>
                      <a:pt x="263" y="33"/>
                      <a:pt x="264" y="33"/>
                    </a:cubicBezTo>
                    <a:cubicBezTo>
                      <a:pt x="265" y="34"/>
                      <a:pt x="267" y="35"/>
                      <a:pt x="267" y="36"/>
                    </a:cubicBezTo>
                    <a:cubicBezTo>
                      <a:pt x="268" y="37"/>
                      <a:pt x="267" y="38"/>
                      <a:pt x="267" y="39"/>
                    </a:cubicBezTo>
                    <a:cubicBezTo>
                      <a:pt x="267" y="40"/>
                      <a:pt x="266" y="42"/>
                      <a:pt x="266" y="42"/>
                    </a:cubicBezTo>
                    <a:cubicBezTo>
                      <a:pt x="265" y="43"/>
                      <a:pt x="265" y="45"/>
                      <a:pt x="265" y="46"/>
                    </a:cubicBezTo>
                    <a:cubicBezTo>
                      <a:pt x="265" y="47"/>
                      <a:pt x="265" y="49"/>
                      <a:pt x="265" y="50"/>
                    </a:cubicBezTo>
                    <a:cubicBezTo>
                      <a:pt x="265" y="51"/>
                      <a:pt x="264" y="52"/>
                      <a:pt x="264" y="53"/>
                    </a:cubicBezTo>
                    <a:cubicBezTo>
                      <a:pt x="264" y="54"/>
                      <a:pt x="263" y="56"/>
                      <a:pt x="262" y="56"/>
                    </a:cubicBezTo>
                    <a:cubicBezTo>
                      <a:pt x="261" y="57"/>
                      <a:pt x="259" y="59"/>
                      <a:pt x="258" y="59"/>
                    </a:cubicBezTo>
                    <a:cubicBezTo>
                      <a:pt x="257" y="60"/>
                      <a:pt x="255" y="61"/>
                      <a:pt x="254" y="62"/>
                    </a:cubicBezTo>
                    <a:cubicBezTo>
                      <a:pt x="253" y="62"/>
                      <a:pt x="251" y="63"/>
                      <a:pt x="250" y="63"/>
                    </a:cubicBezTo>
                    <a:cubicBezTo>
                      <a:pt x="249" y="64"/>
                      <a:pt x="246" y="65"/>
                      <a:pt x="245" y="66"/>
                    </a:cubicBezTo>
                    <a:cubicBezTo>
                      <a:pt x="244" y="66"/>
                      <a:pt x="242" y="67"/>
                      <a:pt x="241" y="68"/>
                    </a:cubicBezTo>
                    <a:cubicBezTo>
                      <a:pt x="240" y="69"/>
                      <a:pt x="240" y="72"/>
                      <a:pt x="240" y="72"/>
                    </a:cubicBezTo>
                    <a:cubicBezTo>
                      <a:pt x="239" y="74"/>
                      <a:pt x="236" y="77"/>
                      <a:pt x="234" y="78"/>
                    </a:cubicBezTo>
                    <a:cubicBezTo>
                      <a:pt x="233" y="78"/>
                      <a:pt x="232" y="79"/>
                      <a:pt x="231" y="79"/>
                    </a:cubicBezTo>
                    <a:cubicBezTo>
                      <a:pt x="230" y="80"/>
                      <a:pt x="228" y="81"/>
                      <a:pt x="226" y="82"/>
                    </a:cubicBezTo>
                    <a:cubicBezTo>
                      <a:pt x="225" y="83"/>
                      <a:pt x="223" y="85"/>
                      <a:pt x="221" y="86"/>
                    </a:cubicBezTo>
                    <a:cubicBezTo>
                      <a:pt x="221" y="87"/>
                      <a:pt x="219" y="90"/>
                      <a:pt x="219" y="91"/>
                    </a:cubicBezTo>
                    <a:cubicBezTo>
                      <a:pt x="218" y="92"/>
                      <a:pt x="216" y="94"/>
                      <a:pt x="216" y="96"/>
                    </a:cubicBezTo>
                    <a:cubicBezTo>
                      <a:pt x="215" y="98"/>
                      <a:pt x="214" y="101"/>
                      <a:pt x="214" y="103"/>
                    </a:cubicBezTo>
                    <a:cubicBezTo>
                      <a:pt x="214" y="105"/>
                      <a:pt x="217" y="106"/>
                      <a:pt x="218" y="107"/>
                    </a:cubicBezTo>
                    <a:cubicBezTo>
                      <a:pt x="218" y="108"/>
                      <a:pt x="217" y="111"/>
                      <a:pt x="218" y="112"/>
                    </a:cubicBezTo>
                    <a:cubicBezTo>
                      <a:pt x="218" y="113"/>
                      <a:pt x="218" y="115"/>
                      <a:pt x="219" y="116"/>
                    </a:cubicBezTo>
                    <a:cubicBezTo>
                      <a:pt x="220" y="118"/>
                      <a:pt x="222" y="121"/>
                      <a:pt x="223" y="123"/>
                    </a:cubicBezTo>
                    <a:cubicBezTo>
                      <a:pt x="224" y="124"/>
                      <a:pt x="226" y="125"/>
                      <a:pt x="227" y="125"/>
                    </a:cubicBezTo>
                    <a:cubicBezTo>
                      <a:pt x="228" y="126"/>
                      <a:pt x="231" y="126"/>
                      <a:pt x="232" y="126"/>
                    </a:cubicBezTo>
                    <a:cubicBezTo>
                      <a:pt x="233" y="127"/>
                      <a:pt x="235" y="127"/>
                      <a:pt x="236" y="128"/>
                    </a:cubicBezTo>
                    <a:cubicBezTo>
                      <a:pt x="237" y="128"/>
                      <a:pt x="239" y="129"/>
                      <a:pt x="240" y="129"/>
                    </a:cubicBezTo>
                    <a:cubicBezTo>
                      <a:pt x="241" y="130"/>
                      <a:pt x="243" y="131"/>
                      <a:pt x="244" y="132"/>
                    </a:cubicBezTo>
                    <a:cubicBezTo>
                      <a:pt x="245" y="133"/>
                      <a:pt x="246" y="135"/>
                      <a:pt x="247" y="135"/>
                    </a:cubicBezTo>
                    <a:cubicBezTo>
                      <a:pt x="248" y="135"/>
                      <a:pt x="250" y="135"/>
                      <a:pt x="251" y="135"/>
                    </a:cubicBezTo>
                    <a:cubicBezTo>
                      <a:pt x="252" y="135"/>
                      <a:pt x="254" y="135"/>
                      <a:pt x="256" y="136"/>
                    </a:cubicBezTo>
                    <a:cubicBezTo>
                      <a:pt x="257" y="136"/>
                      <a:pt x="259" y="137"/>
                      <a:pt x="260" y="138"/>
                    </a:cubicBezTo>
                    <a:cubicBezTo>
                      <a:pt x="261" y="138"/>
                      <a:pt x="261" y="139"/>
                      <a:pt x="262" y="140"/>
                    </a:cubicBezTo>
                    <a:cubicBezTo>
                      <a:pt x="263" y="140"/>
                      <a:pt x="265" y="141"/>
                      <a:pt x="266" y="141"/>
                    </a:cubicBezTo>
                    <a:cubicBezTo>
                      <a:pt x="266" y="141"/>
                      <a:pt x="268" y="140"/>
                      <a:pt x="268" y="140"/>
                    </a:cubicBezTo>
                    <a:cubicBezTo>
                      <a:pt x="269" y="139"/>
                      <a:pt x="270" y="137"/>
                      <a:pt x="271" y="136"/>
                    </a:cubicBezTo>
                    <a:cubicBezTo>
                      <a:pt x="272" y="136"/>
                      <a:pt x="273" y="135"/>
                      <a:pt x="274" y="135"/>
                    </a:cubicBezTo>
                    <a:cubicBezTo>
                      <a:pt x="275" y="136"/>
                      <a:pt x="277" y="137"/>
                      <a:pt x="277" y="137"/>
                    </a:cubicBezTo>
                    <a:cubicBezTo>
                      <a:pt x="278" y="138"/>
                      <a:pt x="278" y="139"/>
                      <a:pt x="279" y="139"/>
                    </a:cubicBezTo>
                    <a:cubicBezTo>
                      <a:pt x="280" y="140"/>
                      <a:pt x="284" y="139"/>
                      <a:pt x="285" y="139"/>
                    </a:cubicBezTo>
                    <a:cubicBezTo>
                      <a:pt x="286" y="139"/>
                      <a:pt x="288" y="139"/>
                      <a:pt x="290" y="139"/>
                    </a:cubicBezTo>
                    <a:cubicBezTo>
                      <a:pt x="291" y="139"/>
                      <a:pt x="293" y="139"/>
                      <a:pt x="295" y="139"/>
                    </a:cubicBezTo>
                    <a:cubicBezTo>
                      <a:pt x="296" y="139"/>
                      <a:pt x="299" y="138"/>
                      <a:pt x="300" y="138"/>
                    </a:cubicBezTo>
                    <a:cubicBezTo>
                      <a:pt x="302" y="137"/>
                      <a:pt x="304" y="136"/>
                      <a:pt x="305" y="135"/>
                    </a:cubicBezTo>
                    <a:cubicBezTo>
                      <a:pt x="305" y="134"/>
                      <a:pt x="306" y="132"/>
                      <a:pt x="307" y="131"/>
                    </a:cubicBezTo>
                    <a:cubicBezTo>
                      <a:pt x="307" y="130"/>
                      <a:pt x="308" y="128"/>
                      <a:pt x="308" y="128"/>
                    </a:cubicBezTo>
                    <a:cubicBezTo>
                      <a:pt x="309" y="127"/>
                      <a:pt x="312" y="127"/>
                      <a:pt x="313" y="127"/>
                    </a:cubicBezTo>
                    <a:cubicBezTo>
                      <a:pt x="313" y="128"/>
                      <a:pt x="314" y="129"/>
                      <a:pt x="315" y="130"/>
                    </a:cubicBezTo>
                    <a:cubicBezTo>
                      <a:pt x="316" y="130"/>
                      <a:pt x="318" y="132"/>
                      <a:pt x="319" y="133"/>
                    </a:cubicBezTo>
                    <a:cubicBezTo>
                      <a:pt x="320" y="134"/>
                      <a:pt x="322" y="137"/>
                      <a:pt x="323" y="138"/>
                    </a:cubicBezTo>
                    <a:cubicBezTo>
                      <a:pt x="324" y="140"/>
                      <a:pt x="325" y="142"/>
                      <a:pt x="325" y="144"/>
                    </a:cubicBezTo>
                    <a:cubicBezTo>
                      <a:pt x="326" y="145"/>
                      <a:pt x="329" y="148"/>
                      <a:pt x="330" y="150"/>
                    </a:cubicBezTo>
                    <a:cubicBezTo>
                      <a:pt x="330" y="151"/>
                      <a:pt x="330" y="153"/>
                      <a:pt x="331" y="155"/>
                    </a:cubicBezTo>
                    <a:cubicBezTo>
                      <a:pt x="331" y="156"/>
                      <a:pt x="331" y="158"/>
                      <a:pt x="331" y="159"/>
                    </a:cubicBezTo>
                    <a:cubicBezTo>
                      <a:pt x="331" y="161"/>
                      <a:pt x="331" y="163"/>
                      <a:pt x="332" y="165"/>
                    </a:cubicBezTo>
                    <a:cubicBezTo>
                      <a:pt x="332" y="166"/>
                      <a:pt x="333" y="169"/>
                      <a:pt x="334" y="170"/>
                    </a:cubicBezTo>
                    <a:cubicBezTo>
                      <a:pt x="334" y="171"/>
                      <a:pt x="336" y="172"/>
                      <a:pt x="337" y="173"/>
                    </a:cubicBezTo>
                    <a:cubicBezTo>
                      <a:pt x="338" y="174"/>
                      <a:pt x="340" y="175"/>
                      <a:pt x="341" y="176"/>
                    </a:cubicBezTo>
                    <a:cubicBezTo>
                      <a:pt x="342" y="177"/>
                      <a:pt x="342" y="179"/>
                      <a:pt x="342" y="180"/>
                    </a:cubicBezTo>
                    <a:cubicBezTo>
                      <a:pt x="342" y="180"/>
                      <a:pt x="342" y="182"/>
                      <a:pt x="342" y="183"/>
                    </a:cubicBezTo>
                    <a:cubicBezTo>
                      <a:pt x="342" y="184"/>
                      <a:pt x="341" y="185"/>
                      <a:pt x="340" y="186"/>
                    </a:cubicBezTo>
                    <a:cubicBezTo>
                      <a:pt x="340" y="187"/>
                      <a:pt x="338" y="188"/>
                      <a:pt x="338" y="189"/>
                    </a:cubicBezTo>
                    <a:cubicBezTo>
                      <a:pt x="337" y="189"/>
                      <a:pt x="336" y="191"/>
                      <a:pt x="335" y="192"/>
                    </a:cubicBezTo>
                    <a:cubicBezTo>
                      <a:pt x="335" y="193"/>
                      <a:pt x="335" y="195"/>
                      <a:pt x="335" y="196"/>
                    </a:cubicBezTo>
                    <a:cubicBezTo>
                      <a:pt x="335" y="197"/>
                      <a:pt x="336" y="199"/>
                      <a:pt x="336" y="199"/>
                    </a:cubicBezTo>
                    <a:cubicBezTo>
                      <a:pt x="337" y="200"/>
                      <a:pt x="338" y="202"/>
                      <a:pt x="339" y="202"/>
                    </a:cubicBezTo>
                    <a:cubicBezTo>
                      <a:pt x="340" y="203"/>
                      <a:pt x="343" y="203"/>
                      <a:pt x="344" y="203"/>
                    </a:cubicBezTo>
                    <a:cubicBezTo>
                      <a:pt x="346" y="203"/>
                      <a:pt x="349" y="204"/>
                      <a:pt x="350" y="204"/>
                    </a:cubicBezTo>
                    <a:cubicBezTo>
                      <a:pt x="351" y="205"/>
                      <a:pt x="353" y="206"/>
                      <a:pt x="354" y="207"/>
                    </a:cubicBezTo>
                    <a:cubicBezTo>
                      <a:pt x="355" y="208"/>
                      <a:pt x="356" y="211"/>
                      <a:pt x="357" y="212"/>
                    </a:cubicBezTo>
                    <a:cubicBezTo>
                      <a:pt x="358" y="212"/>
                      <a:pt x="361" y="213"/>
                      <a:pt x="363" y="213"/>
                    </a:cubicBezTo>
                    <a:cubicBezTo>
                      <a:pt x="364" y="213"/>
                      <a:pt x="368" y="214"/>
                      <a:pt x="369" y="214"/>
                    </a:cubicBezTo>
                    <a:cubicBezTo>
                      <a:pt x="370" y="214"/>
                      <a:pt x="373" y="214"/>
                      <a:pt x="374" y="215"/>
                    </a:cubicBezTo>
                    <a:cubicBezTo>
                      <a:pt x="375" y="215"/>
                      <a:pt x="376" y="216"/>
                      <a:pt x="377" y="217"/>
                    </a:cubicBezTo>
                    <a:cubicBezTo>
                      <a:pt x="379" y="217"/>
                      <a:pt x="383" y="219"/>
                      <a:pt x="384" y="220"/>
                    </a:cubicBezTo>
                    <a:cubicBezTo>
                      <a:pt x="385" y="221"/>
                      <a:pt x="387" y="223"/>
                      <a:pt x="388" y="225"/>
                    </a:cubicBezTo>
                    <a:cubicBezTo>
                      <a:pt x="389" y="226"/>
                      <a:pt x="391" y="230"/>
                      <a:pt x="392" y="231"/>
                    </a:cubicBezTo>
                    <a:cubicBezTo>
                      <a:pt x="392" y="232"/>
                      <a:pt x="393" y="233"/>
                      <a:pt x="394" y="235"/>
                    </a:cubicBezTo>
                    <a:close/>
                  </a:path>
                </a:pathLst>
              </a:custGeom>
              <a:grpFill/>
              <a:ln w="1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5" name="ZoneTexte 24"/>
            <p:cNvSpPr txBox="1"/>
            <p:nvPr/>
          </p:nvSpPr>
          <p:spPr>
            <a:xfrm>
              <a:off x="3929058" y="1285860"/>
              <a:ext cx="1285884" cy="415402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sz="1400" cap="small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457154" indent="-457154"/>
              <a:r>
                <a:rPr lang="en-US" sz="2100" b="1" dirty="0">
                  <a:solidFill>
                    <a:schemeClr val="bg1"/>
                  </a:solidFill>
                  <a:latin typeface="+mn-lt"/>
                </a:rPr>
                <a:t>Portugal</a:t>
              </a:r>
            </a:p>
          </p:txBody>
        </p:sp>
      </p:grpSp>
      <p:sp>
        <p:nvSpPr>
          <p:cNvPr id="30" name="TextBox 436"/>
          <p:cNvSpPr txBox="1"/>
          <p:nvPr/>
        </p:nvSpPr>
        <p:spPr>
          <a:xfrm>
            <a:off x="8609721" y="1920518"/>
            <a:ext cx="3470819" cy="196975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121907" tIns="60954" rIns="121907" bIns="60954" rtlCol="0">
            <a:spAutoFit/>
          </a:bodyPr>
          <a:lstStyle/>
          <a:p>
            <a:pPr algn="r" rtl="1"/>
            <a:r>
              <a:rPr lang="ar-MA" sz="2000" dirty="0">
                <a:solidFill>
                  <a:schemeClr val="tx2"/>
                </a:solidFill>
              </a:rPr>
              <a:t>خط الربط الكهربائي بين المغرب و الجزائر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MA" sz="2000" dirty="0">
                <a:solidFill>
                  <a:schemeClr val="tx2"/>
                </a:solidFill>
              </a:rPr>
              <a:t>تشغيل الخط سنة 1988.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MA" sz="2000" dirty="0">
                <a:solidFill>
                  <a:schemeClr val="tx2"/>
                </a:solidFill>
              </a:rPr>
              <a:t>التعزيز بخط </a:t>
            </a:r>
            <a:r>
              <a:rPr lang="en-US" sz="2000" dirty="0">
                <a:solidFill>
                  <a:schemeClr val="tx2"/>
                </a:solidFill>
              </a:rPr>
              <a:t>KV</a:t>
            </a:r>
            <a:r>
              <a:rPr lang="ar-MA" sz="2000" dirty="0">
                <a:solidFill>
                  <a:schemeClr val="tx2"/>
                </a:solidFill>
              </a:rPr>
              <a:t>400 سنة 2008.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MA" sz="2000" dirty="0">
                <a:solidFill>
                  <a:schemeClr val="tx2"/>
                </a:solidFill>
              </a:rPr>
              <a:t>القدرة : </a:t>
            </a:r>
            <a:r>
              <a:rPr lang="fr-FR" sz="2000" dirty="0">
                <a:solidFill>
                  <a:schemeClr val="tx2"/>
                </a:solidFill>
              </a:rPr>
              <a:t> MW</a:t>
            </a:r>
            <a:r>
              <a:rPr lang="ar-MA" sz="2000" dirty="0">
                <a:solidFill>
                  <a:schemeClr val="tx2"/>
                </a:solidFill>
              </a:rPr>
              <a:t>1200.</a:t>
            </a:r>
          </a:p>
          <a:p>
            <a:pPr marL="285750" indent="-285750" algn="r" rtl="1">
              <a:buFont typeface="Arial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</p:txBody>
      </p:sp>
      <p:cxnSp>
        <p:nvCxnSpPr>
          <p:cNvPr id="31" name="Connecteur droit 30"/>
          <p:cNvCxnSpPr/>
          <p:nvPr/>
        </p:nvCxnSpPr>
        <p:spPr>
          <a:xfrm>
            <a:off x="7330459" y="2971863"/>
            <a:ext cx="480053" cy="0"/>
          </a:xfrm>
          <a:prstGeom prst="line">
            <a:avLst/>
          </a:prstGeom>
          <a:ln w="317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7330459" y="3100383"/>
            <a:ext cx="480053" cy="0"/>
          </a:xfrm>
          <a:prstGeom prst="line">
            <a:avLst/>
          </a:prstGeom>
          <a:ln w="317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7425711" y="3243259"/>
            <a:ext cx="480053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7425711" y="3370814"/>
            <a:ext cx="480053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279"/>
          <p:cNvGrpSpPr/>
          <p:nvPr/>
        </p:nvGrpSpPr>
        <p:grpSpPr>
          <a:xfrm>
            <a:off x="8001013" y="2934723"/>
            <a:ext cx="381003" cy="379975"/>
            <a:chOff x="846989" y="1401020"/>
            <a:chExt cx="877416" cy="877416"/>
          </a:xfrm>
          <a:effectLst/>
        </p:grpSpPr>
        <p:sp>
          <p:nvSpPr>
            <p:cNvPr id="36" name="Oval 413"/>
            <p:cNvSpPr/>
            <p:nvPr/>
          </p:nvSpPr>
          <p:spPr>
            <a:xfrm rot="8100000">
              <a:off x="846989" y="1401020"/>
              <a:ext cx="877416" cy="8774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Oval 41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38" name="Straight Connector 438"/>
          <p:cNvCxnSpPr>
            <a:endCxn id="30" idx="1"/>
          </p:cNvCxnSpPr>
          <p:nvPr/>
        </p:nvCxnSpPr>
        <p:spPr>
          <a:xfrm flipV="1">
            <a:off x="8133617" y="2905397"/>
            <a:ext cx="476104" cy="221616"/>
          </a:xfrm>
          <a:prstGeom prst="line">
            <a:avLst/>
          </a:prstGeom>
          <a:ln w="19050">
            <a:solidFill>
              <a:schemeClr val="tx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rot="16200000" flipH="1">
            <a:off x="5750718" y="2564598"/>
            <a:ext cx="785819" cy="285754"/>
          </a:xfrm>
          <a:prstGeom prst="line">
            <a:avLst/>
          </a:prstGeom>
          <a:ln w="31750">
            <a:solidFill>
              <a:srgbClr val="00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279"/>
          <p:cNvGrpSpPr/>
          <p:nvPr/>
        </p:nvGrpSpPr>
        <p:grpSpPr>
          <a:xfrm>
            <a:off x="5524497" y="2314565"/>
            <a:ext cx="381003" cy="333378"/>
            <a:chOff x="846989" y="1401020"/>
            <a:chExt cx="877416" cy="877416"/>
          </a:xfrm>
          <a:effectLst/>
        </p:grpSpPr>
        <p:sp>
          <p:nvSpPr>
            <p:cNvPr id="41" name="Oval 392"/>
            <p:cNvSpPr/>
            <p:nvPr/>
          </p:nvSpPr>
          <p:spPr>
            <a:xfrm rot="8100000">
              <a:off x="846989" y="1401020"/>
              <a:ext cx="877416" cy="87741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Oval 393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43" name="Straight Connector 426"/>
          <p:cNvCxnSpPr>
            <a:endCxn id="44" idx="3"/>
          </p:cNvCxnSpPr>
          <p:nvPr/>
        </p:nvCxnSpPr>
        <p:spPr>
          <a:xfrm flipH="1" flipV="1">
            <a:off x="4310515" y="2124690"/>
            <a:ext cx="1426598" cy="246232"/>
          </a:xfrm>
          <a:prstGeom prst="line">
            <a:avLst/>
          </a:prstGeom>
          <a:ln w="19050">
            <a:solidFill>
              <a:schemeClr val="tx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6"/>
          <p:cNvSpPr txBox="1"/>
          <p:nvPr/>
        </p:nvSpPr>
        <p:spPr>
          <a:xfrm>
            <a:off x="115813" y="1601476"/>
            <a:ext cx="4194702" cy="10464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121907" tIns="60954" rIns="121907" bIns="60954" rtlCol="0">
            <a:spAutoFit/>
          </a:bodyPr>
          <a:lstStyle/>
          <a:p>
            <a:pPr algn="ctr"/>
            <a:r>
              <a:rPr lang="fr-FR" sz="2000" dirty="0">
                <a:solidFill>
                  <a:schemeClr val="tx2"/>
                </a:solidFill>
              </a:rPr>
              <a:t>(</a:t>
            </a:r>
            <a:r>
              <a:rPr lang="ar-MA" sz="2000" dirty="0">
                <a:solidFill>
                  <a:schemeClr val="tx2"/>
                </a:solidFill>
              </a:rPr>
              <a:t>ميغاواط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fr-FR" sz="2000" dirty="0">
                <a:solidFill>
                  <a:schemeClr val="tx2"/>
                </a:solidFill>
              </a:rPr>
              <a:t>1000)</a:t>
            </a:r>
            <a:r>
              <a:rPr lang="ar-MA" sz="2000" dirty="0">
                <a:solidFill>
                  <a:schemeClr val="tx2"/>
                </a:solidFill>
              </a:rPr>
              <a:t>خط الربط الكهربائي بين المغرب و البرتغال </a:t>
            </a:r>
          </a:p>
          <a:p>
            <a:pPr algn="ctr"/>
            <a:r>
              <a:rPr lang="ar-MA" sz="2000" dirty="0">
                <a:solidFill>
                  <a:schemeClr val="tx2"/>
                </a:solidFill>
              </a:rPr>
              <a:t>دراسة الجدوى في طور الإنجاز </a:t>
            </a:r>
            <a:endParaRPr lang="fr-FR" sz="2000" dirty="0">
              <a:solidFill>
                <a:schemeClr val="tx2"/>
              </a:solidFill>
            </a:endParaRPr>
          </a:p>
        </p:txBody>
      </p:sp>
      <p:cxnSp>
        <p:nvCxnSpPr>
          <p:cNvPr id="45" name="Connecteur droit 44"/>
          <p:cNvCxnSpPr/>
          <p:nvPr/>
        </p:nvCxnSpPr>
        <p:spPr>
          <a:xfrm>
            <a:off x="4310514" y="5172085"/>
            <a:ext cx="0" cy="537736"/>
          </a:xfrm>
          <a:prstGeom prst="line">
            <a:avLst/>
          </a:prstGeom>
          <a:ln w="31750">
            <a:solidFill>
              <a:srgbClr val="00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279"/>
          <p:cNvGrpSpPr/>
          <p:nvPr/>
        </p:nvGrpSpPr>
        <p:grpSpPr>
          <a:xfrm>
            <a:off x="3905235" y="5219709"/>
            <a:ext cx="381003" cy="379976"/>
            <a:chOff x="846989" y="1401020"/>
            <a:chExt cx="877416" cy="877416"/>
          </a:xfrm>
          <a:effectLst/>
        </p:grpSpPr>
        <p:sp>
          <p:nvSpPr>
            <p:cNvPr id="47" name="Oval 398"/>
            <p:cNvSpPr/>
            <p:nvPr/>
          </p:nvSpPr>
          <p:spPr>
            <a:xfrm rot="8100000">
              <a:off x="846989" y="1401020"/>
              <a:ext cx="877416" cy="87741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Oval 399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49" name="Straight Connector 426"/>
          <p:cNvCxnSpPr>
            <a:stCxn id="48" idx="6"/>
            <a:endCxn id="50" idx="1"/>
          </p:cNvCxnSpPr>
          <p:nvPr/>
        </p:nvCxnSpPr>
        <p:spPr>
          <a:xfrm flipV="1">
            <a:off x="4227847" y="5123314"/>
            <a:ext cx="4381874" cy="287261"/>
          </a:xfrm>
          <a:prstGeom prst="line">
            <a:avLst/>
          </a:prstGeom>
          <a:ln w="19050">
            <a:solidFill>
              <a:schemeClr val="tx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36"/>
          <p:cNvSpPr txBox="1"/>
          <p:nvPr/>
        </p:nvSpPr>
        <p:spPr>
          <a:xfrm>
            <a:off x="8609721" y="3984547"/>
            <a:ext cx="3470819" cy="227753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121907" tIns="60954" rIns="121907" bIns="60954" rtlCol="0">
            <a:spAutoFit/>
          </a:bodyPr>
          <a:lstStyle>
            <a:defPPr>
              <a:defRPr lang="fr-FR"/>
            </a:defPPr>
            <a:lvl1pPr algn="r" rtl="1">
              <a:defRPr sz="2000">
                <a:solidFill>
                  <a:schemeClr val="tx2"/>
                </a:solidFill>
              </a:defRPr>
            </a:lvl1pPr>
          </a:lstStyle>
          <a:p>
            <a:r>
              <a:rPr lang="ar-MA" dirty="0"/>
              <a:t>خط الربط الكهربائي بين المغرب وموريتانيا</a:t>
            </a:r>
          </a:p>
          <a:p>
            <a:r>
              <a:rPr lang="ar-MA" dirty="0"/>
              <a:t>إدماج الأنظمة الكهربائية لغرب إفريقيا في الشبكة الأوروبية  عبر خط الربط الغرب-إسبانيا.</a:t>
            </a:r>
          </a:p>
          <a:p>
            <a:r>
              <a:rPr lang="ar-MA" dirty="0"/>
              <a:t>تثمين موارد الطاقات المتجددة بالمنطقة.</a:t>
            </a:r>
          </a:p>
          <a:p>
            <a:r>
              <a:rPr lang="ar-MA" dirty="0"/>
              <a:t>تشجيع إنشاء سوق كهربائية جهوية.</a:t>
            </a:r>
          </a:p>
        </p:txBody>
      </p:sp>
      <p:cxnSp>
        <p:nvCxnSpPr>
          <p:cNvPr id="51" name="Connecteur droit 50"/>
          <p:cNvCxnSpPr/>
          <p:nvPr/>
        </p:nvCxnSpPr>
        <p:spPr>
          <a:xfrm rot="5400000">
            <a:off x="6728094" y="2635772"/>
            <a:ext cx="642943" cy="2117"/>
          </a:xfrm>
          <a:prstGeom prst="line">
            <a:avLst/>
          </a:prstGeom>
          <a:ln w="31750">
            <a:solidFill>
              <a:srgbClr val="00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rot="5400000" flipH="1" flipV="1">
            <a:off x="6500818" y="2671755"/>
            <a:ext cx="714379" cy="4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rot="5400000" flipH="1" flipV="1">
            <a:off x="6596067" y="2671754"/>
            <a:ext cx="714379" cy="4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rot="5400000" flipH="1" flipV="1">
            <a:off x="6405565" y="2671754"/>
            <a:ext cx="714379" cy="4"/>
          </a:xfrm>
          <a:prstGeom prst="line">
            <a:avLst/>
          </a:prstGeom>
          <a:ln w="317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279"/>
          <p:cNvGrpSpPr/>
          <p:nvPr/>
        </p:nvGrpSpPr>
        <p:grpSpPr>
          <a:xfrm>
            <a:off x="6358214" y="2457771"/>
            <a:ext cx="381003" cy="381003"/>
            <a:chOff x="846989" y="1401020"/>
            <a:chExt cx="877416" cy="877416"/>
          </a:xfrm>
          <a:solidFill>
            <a:schemeClr val="accent4">
              <a:lumMod val="60000"/>
              <a:lumOff val="40000"/>
            </a:schemeClr>
          </a:solidFill>
          <a:effectLst/>
        </p:grpSpPr>
        <p:sp>
          <p:nvSpPr>
            <p:cNvPr id="56" name="Oval 401"/>
            <p:cNvSpPr/>
            <p:nvPr/>
          </p:nvSpPr>
          <p:spPr>
            <a:xfrm rot="8100000">
              <a:off x="846989" y="1401020"/>
              <a:ext cx="877416" cy="87741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Oval 402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58" name="Straight Connector 418"/>
          <p:cNvCxnSpPr>
            <a:stCxn id="57" idx="1"/>
            <a:endCxn id="59" idx="3"/>
          </p:cNvCxnSpPr>
          <p:nvPr/>
        </p:nvCxnSpPr>
        <p:spPr>
          <a:xfrm flipH="1">
            <a:off x="3584635" y="2555736"/>
            <a:ext cx="2870664" cy="220873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436"/>
          <p:cNvSpPr txBox="1"/>
          <p:nvPr/>
        </p:nvSpPr>
        <p:spPr>
          <a:xfrm>
            <a:off x="115812" y="3010151"/>
            <a:ext cx="3468823" cy="350864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121907" tIns="60954" rIns="121907" bIns="60954" rtlCol="0">
            <a:spAutoFit/>
          </a:bodyPr>
          <a:lstStyle/>
          <a:p>
            <a:pPr algn="r" rtl="1"/>
            <a:r>
              <a:rPr lang="ar-MA" sz="2000" dirty="0">
                <a:solidFill>
                  <a:schemeClr val="tx2"/>
                </a:solidFill>
              </a:rPr>
              <a:t>خط الربط الكهربائي بين المغرب و إسبانيا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MA" sz="2000" dirty="0">
                <a:solidFill>
                  <a:schemeClr val="tx2"/>
                </a:solidFill>
              </a:rPr>
              <a:t>تشغيل الخط سنة 1997.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MA" sz="2000" dirty="0">
                <a:solidFill>
                  <a:schemeClr val="tx2"/>
                </a:solidFill>
              </a:rPr>
              <a:t>تعزيز الخط سنة 2006.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MA" sz="2000" dirty="0">
                <a:solidFill>
                  <a:schemeClr val="tx2"/>
                </a:solidFill>
              </a:rPr>
              <a:t>قدرة التبادل : </a:t>
            </a:r>
            <a:r>
              <a:rPr lang="fr-FR" sz="2000" dirty="0">
                <a:solidFill>
                  <a:schemeClr val="tx2"/>
                </a:solidFill>
              </a:rPr>
              <a:t> MW</a:t>
            </a:r>
            <a:r>
              <a:rPr lang="ar-MA" sz="2000" dirty="0">
                <a:solidFill>
                  <a:schemeClr val="tx2"/>
                </a:solidFill>
              </a:rPr>
              <a:t>1400.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MA" sz="2000" dirty="0">
                <a:solidFill>
                  <a:schemeClr val="tx2"/>
                </a:solidFill>
              </a:rPr>
              <a:t>القدرة التجارية : </a:t>
            </a:r>
            <a:r>
              <a:rPr lang="fr-FR" sz="2000" dirty="0">
                <a:solidFill>
                  <a:schemeClr val="tx2"/>
                </a:solidFill>
              </a:rPr>
              <a:t> MW</a:t>
            </a:r>
            <a:r>
              <a:rPr lang="ar-MA" sz="2000" dirty="0">
                <a:solidFill>
                  <a:schemeClr val="tx2"/>
                </a:solidFill>
              </a:rPr>
              <a:t>900.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MA" sz="2000" dirty="0">
                <a:solidFill>
                  <a:schemeClr val="tx2"/>
                </a:solidFill>
              </a:rPr>
              <a:t>المكتب الوطني للكهرباء و الماء الصالح للشرب : رابع فاعل في السوق الكهربائية الإسبانية.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MA" sz="2000" dirty="0">
                <a:solidFill>
                  <a:schemeClr val="tx2"/>
                </a:solidFill>
              </a:rPr>
              <a:t>خط ثالث قيد الدراسة.</a:t>
            </a:r>
          </a:p>
          <a:p>
            <a:pPr algn="r" rtl="1"/>
            <a:endParaRPr lang="ar-MA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29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4" grpId="0" animBg="1"/>
      <p:bldP spid="50" grpId="0" animBg="1"/>
      <p:bldP spid="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1"/>
          <p:cNvSpPr>
            <a:spLocks noChangeArrowheads="1"/>
          </p:cNvSpPr>
          <p:nvPr/>
        </p:nvSpPr>
        <p:spPr bwMode="auto">
          <a:xfrm>
            <a:off x="3217986" y="738020"/>
            <a:ext cx="8815558" cy="3159309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 rt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ar-MA" sz="2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j-cs"/>
              </a:rPr>
              <a:t>المجال الطاقي</a:t>
            </a:r>
          </a:p>
          <a:p>
            <a:pPr marL="274638" indent="-274638" algn="just" rt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ar-MA" sz="2000" b="1" dirty="0">
                <a:latin typeface="+mn-lt"/>
                <a:cs typeface="+mj-cs"/>
              </a:rPr>
              <a:t>تلبية الطلب المتزايد على الطاقة </a:t>
            </a:r>
            <a:r>
              <a:rPr lang="ar-MA" sz="2000" b="1" dirty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j-cs"/>
              </a:rPr>
              <a:t>بتطوير قدرات الإنتاج والتحكم في الاستهلاك؛</a:t>
            </a:r>
          </a:p>
          <a:p>
            <a:pPr marL="274638" indent="-274638" algn="just" rt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ar-MA" sz="2000" b="1" dirty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j-cs"/>
              </a:rPr>
              <a:t>الحد من تأثير تقلبات أسعار المواد الطاقية الأحفورية </a:t>
            </a:r>
            <a:r>
              <a:rPr lang="ar-MA" sz="2000" b="1" dirty="0">
                <a:latin typeface="+mn-lt"/>
                <a:cs typeface="+mj-cs"/>
              </a:rPr>
              <a:t>باللجوء إلى تطوير تكنولوجيات الطاقات المتجددة والتي توفر رؤية واضحة على المدى البعيد فيما يتعلق بأسعار الطاقة؛</a:t>
            </a:r>
          </a:p>
          <a:p>
            <a:pPr marL="274638" indent="-274638" algn="just" rt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ar-MA" sz="2000" b="1" dirty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j-cs"/>
              </a:rPr>
              <a:t>الاعتماد الشبه كلي على الخارج</a:t>
            </a:r>
            <a:r>
              <a:rPr lang="ar-M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j-cs"/>
              </a:rPr>
              <a:t> </a:t>
            </a:r>
            <a:r>
              <a:rPr lang="ar-MA" sz="2000" b="1" dirty="0">
                <a:latin typeface="+mn-lt"/>
                <a:cs typeface="+mj-cs"/>
              </a:rPr>
              <a:t>لتلبية الحاجيات الوطنية بسبب محدودية الموارد الطاقية الوطنية</a:t>
            </a:r>
            <a:r>
              <a:rPr lang="fr-FR" sz="2000" b="1" dirty="0">
                <a:latin typeface="+mn-lt"/>
                <a:cs typeface="+mj-cs"/>
              </a:rPr>
              <a:t> </a:t>
            </a:r>
            <a:r>
              <a:rPr lang="ar-MA" sz="2000" b="1" dirty="0" err="1">
                <a:latin typeface="+mn-lt"/>
                <a:cs typeface="+mj-cs"/>
              </a:rPr>
              <a:t>الأحفورية</a:t>
            </a:r>
            <a:r>
              <a:rPr lang="ar-MA" sz="2000" b="1" dirty="0">
                <a:latin typeface="+mn-lt"/>
                <a:cs typeface="+mj-cs"/>
              </a:rPr>
              <a:t>؛</a:t>
            </a:r>
          </a:p>
          <a:p>
            <a:pPr marL="274638" indent="-274638" algn="just" rtl="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ar-MA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j-cs"/>
              </a:rPr>
              <a:t>إدماج الطاقات المتجددة في المنظومة الطاقية </a:t>
            </a:r>
            <a:r>
              <a:rPr lang="ar-MA" sz="2000" b="1" dirty="0">
                <a:latin typeface="+mn-lt"/>
                <a:cs typeface="+mj-cs"/>
              </a:rPr>
              <a:t>وتطوير النجاعة الطاقية على نطاق </a:t>
            </a:r>
            <a:r>
              <a:rPr lang="ar-MA" sz="2000" b="1" dirty="0">
                <a:solidFill>
                  <a:schemeClr val="tx1"/>
                </a:solidFill>
                <a:latin typeface="+mn-lt"/>
                <a:cs typeface="+mj-cs"/>
              </a:rPr>
              <a:t>واسع.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0" y="-2381"/>
            <a:ext cx="12191999" cy="649288"/>
            <a:chOff x="0" y="-2381"/>
            <a:chExt cx="12191999" cy="649288"/>
          </a:xfrm>
        </p:grpSpPr>
        <p:sp>
          <p:nvSpPr>
            <p:cNvPr id="9219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7890933" cy="64611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MA" altLang="fr-FR" sz="4000" b="1" dirty="0"/>
                <a:t>مجالي الطاقة والمعادن</a:t>
              </a:r>
              <a:endParaRPr lang="fr-FR" altLang="fr-FR" sz="4000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890932" y="-2381"/>
              <a:ext cx="4301067" cy="64928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MA" sz="4000" b="1" dirty="0">
                  <a:solidFill>
                    <a:schemeClr val="bg1"/>
                  </a:solidFill>
                </a:rPr>
                <a:t>التحديات والإكراهات</a:t>
              </a:r>
              <a:endParaRPr lang="fr-FR" sz="4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 descr="RÃ©sultat de recherche d'images pour &quot;â«ØªØ·ÙÙØ± ØªÙÙÙÙÙØ¬ÙØ§Øª Ø§ÙØ·Ø§ÙØ§Øª Ø§ÙÙØªØ¬Ø¯Ø¯Ø©.â¬â&quot;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8" y="2367819"/>
            <a:ext cx="3024000" cy="1296000"/>
          </a:xfrm>
          <a:prstGeom prst="snip2Diag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anagemgroup.com/var/ayaline/storage/images/media-center/phototheque/managem_005/5745-4-fre-FR/Managem_005.jpg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566" y="3958044"/>
            <a:ext cx="3024000" cy="1296000"/>
          </a:xfrm>
          <a:prstGeom prst="snip2Diag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2549" y="3958044"/>
            <a:ext cx="8643382" cy="960328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 algn="just" rtl="1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ar-MA" sz="20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مجال المعادن </a:t>
            </a:r>
            <a:r>
              <a:rPr lang="ar-MA" sz="2000" b="1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والهيدروكاربورات</a:t>
            </a:r>
            <a:endParaRPr lang="ar-MA" sz="2000" b="1" dirty="0">
              <a:solidFill>
                <a:srgbClr val="70AD47">
                  <a:lumMod val="50000"/>
                </a:srgbClr>
              </a:solidFill>
              <a:cs typeface="Times New Roman" panose="02020603050405020304" pitchFamily="18" charset="0"/>
            </a:endParaRPr>
          </a:p>
          <a:p>
            <a:pPr marL="182562" lvl="0" algn="just" rtl="1">
              <a:lnSpc>
                <a:spcPct val="150000"/>
              </a:lnSpc>
              <a:defRPr/>
            </a:pPr>
            <a:r>
              <a:rPr lang="ar-MA" sz="2000" b="1" dirty="0">
                <a:solidFill>
                  <a:srgbClr val="70AD47">
                    <a:lumMod val="50000"/>
                  </a:srgbClr>
                </a:solidFill>
                <a:cs typeface="Times New Roman" panose="02020603050405020304" pitchFamily="18" charset="0"/>
              </a:rPr>
              <a:t>تعزيز البحث والتنقيب عن المعادن </a:t>
            </a:r>
            <a:r>
              <a:rPr lang="ar-MA" sz="2000" b="1" dirty="0" err="1">
                <a:solidFill>
                  <a:srgbClr val="70AD47">
                    <a:lumMod val="50000"/>
                  </a:srgbClr>
                </a:solidFill>
                <a:cs typeface="Times New Roman" panose="02020603050405020304" pitchFamily="18" charset="0"/>
              </a:rPr>
              <a:t>والهيدروكاربورات</a:t>
            </a:r>
            <a:r>
              <a:rPr lang="ar-MA" sz="2000" b="1" dirty="0">
                <a:solidFill>
                  <a:srgbClr val="70AD47">
                    <a:lumMod val="50000"/>
                  </a:srgbClr>
                </a:solidFill>
                <a:cs typeface="Times New Roman" panose="02020603050405020304" pitchFamily="18" charset="0"/>
              </a:rPr>
              <a:t> و</a:t>
            </a:r>
            <a:r>
              <a:rPr lang="ar-MA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ضرورة </a:t>
            </a:r>
            <a:r>
              <a:rPr lang="ar-MA" sz="2000" b="1" dirty="0">
                <a:solidFill>
                  <a:srgbClr val="70AD47">
                    <a:lumMod val="50000"/>
                  </a:srgbClr>
                </a:solidFill>
                <a:cs typeface="Times New Roman" panose="02020603050405020304" pitchFamily="18" charset="0"/>
              </a:rPr>
              <a:t>اكتشاف مكامن معدنية </a:t>
            </a:r>
            <a:r>
              <a:rPr lang="ar-MA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جديدة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016966" y="6588412"/>
            <a:ext cx="2743200" cy="304408"/>
          </a:xfrm>
        </p:spPr>
        <p:txBody>
          <a:bodyPr/>
          <a:lstStyle/>
          <a:p>
            <a:pPr>
              <a:defRPr/>
            </a:pPr>
            <a:fld id="{065F80D8-E85C-4CDD-9051-D6746E5D80D5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360" y="5322284"/>
            <a:ext cx="3024000" cy="1296000"/>
          </a:xfrm>
          <a:prstGeom prst="snip2Diag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Image associée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9" y="898844"/>
            <a:ext cx="3024000" cy="1296000"/>
          </a:xfrm>
          <a:prstGeom prst="snip2Diag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255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79488-38BC-41EA-B39E-139EF032FAC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52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dirty="0"/>
              <a:t>النجاعة الطاقية </a:t>
            </a:r>
          </a:p>
          <a:p>
            <a:pPr algn="ctr" rtl="1"/>
            <a:r>
              <a:rPr lang="ar-MA" sz="3200" dirty="0"/>
              <a:t>ثاني ركيزة للاستراتيجية الطاقية المغربية</a:t>
            </a:r>
            <a:endParaRPr lang="fr-FR" sz="3200" dirty="0"/>
          </a:p>
        </p:txBody>
      </p:sp>
      <p:sp>
        <p:nvSpPr>
          <p:cNvPr id="8" name="Espace réservé du contenu 5"/>
          <p:cNvSpPr>
            <a:spLocks noGrp="1"/>
          </p:cNvSpPr>
          <p:nvPr>
            <p:ph sz="half" idx="4294967295"/>
          </p:nvPr>
        </p:nvSpPr>
        <p:spPr>
          <a:xfrm>
            <a:off x="239608" y="5681664"/>
            <a:ext cx="9817891" cy="983705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</p:spPr>
        <p:txBody>
          <a:bodyPr>
            <a:noAutofit/>
          </a:bodyPr>
          <a:lstStyle/>
          <a:p>
            <a:pPr marL="313685" indent="0" algn="ctr">
              <a:spcBef>
                <a:spcPts val="0"/>
              </a:spcBef>
              <a:buNone/>
            </a:pPr>
            <a:r>
              <a:rPr lang="ar-MA" sz="2800" b="1" dirty="0"/>
              <a:t>برامج تستهدف بالأساس المستهلكين المحتملين </a:t>
            </a:r>
          </a:p>
          <a:p>
            <a:pPr marL="313685" indent="0" algn="ctr">
              <a:spcBef>
                <a:spcPts val="0"/>
              </a:spcBef>
              <a:buNone/>
            </a:pPr>
            <a:r>
              <a:rPr lang="ar-MA" sz="2800" b="1" dirty="0"/>
              <a:t>قطاعات النقل و البناء و الصناعة و الفلاحة و الإنارة العمومية</a:t>
            </a:r>
          </a:p>
        </p:txBody>
      </p:sp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1084757028"/>
              </p:ext>
            </p:extLst>
          </p:nvPr>
        </p:nvGraphicFramePr>
        <p:xfrm>
          <a:off x="239608" y="1589965"/>
          <a:ext cx="5856391" cy="3870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Espace réservé pour une image  11" descr="4041ec977e70abfcb219dc38f5f72f97.jpg"/>
          <p:cNvPicPr>
            <a:picLocks noChangeAspect="1"/>
          </p:cNvPicPr>
          <p:nvPr/>
        </p:nvPicPr>
        <p:blipFill>
          <a:blip r:embed="rId3"/>
          <a:srcRect l="12551" r="12551"/>
          <a:stretch>
            <a:fillRect/>
          </a:stretch>
        </p:blipFill>
        <p:spPr>
          <a:xfrm>
            <a:off x="9711360" y="1478708"/>
            <a:ext cx="2042930" cy="2046475"/>
          </a:xfrm>
          <a:prstGeom prst="ellips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Espace réservé pour une image  13" descr="94803684.jpg"/>
          <p:cNvPicPr>
            <a:picLocks noChangeAspect="1"/>
          </p:cNvPicPr>
          <p:nvPr/>
        </p:nvPicPr>
        <p:blipFill>
          <a:blip r:embed="rId4" cstate="print"/>
          <a:srcRect l="12557" r="12557"/>
          <a:stretch>
            <a:fillRect/>
          </a:stretch>
        </p:blipFill>
        <p:spPr>
          <a:xfrm>
            <a:off x="9861913" y="2973834"/>
            <a:ext cx="1741824" cy="1744846"/>
          </a:xfrm>
          <a:prstGeom prst="ellips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5976640" y="2051415"/>
            <a:ext cx="3214256" cy="1009495"/>
          </a:xfrm>
          <a:prstGeom prst="rect">
            <a:avLst/>
          </a:prstGeom>
          <a:ln>
            <a:noFill/>
          </a:ln>
        </p:spPr>
        <p:txBody>
          <a:bodyPr wrap="square" lIns="121907" tIns="60954" rIns="121907" bIns="60954">
            <a:spAutoFit/>
          </a:bodyPr>
          <a:lstStyle/>
          <a:p>
            <a:pPr algn="ctr" defTabSz="844297">
              <a:lnSpc>
                <a:spcPct val="90000"/>
              </a:lnSpc>
            </a:pPr>
            <a:r>
              <a:rPr lang="ar-MA" sz="3200" b="1" dirty="0">
                <a:solidFill>
                  <a:srgbClr val="92D050"/>
                </a:solidFill>
              </a:rPr>
              <a:t> </a:t>
            </a:r>
            <a:r>
              <a:rPr lang="fr-FR" sz="3200" b="1" dirty="0">
                <a:solidFill>
                  <a:srgbClr val="92D050"/>
                </a:solidFill>
              </a:rPr>
              <a:t>5%</a:t>
            </a:r>
            <a:r>
              <a:rPr lang="ar-MA" sz="3200" b="1" dirty="0"/>
              <a:t>اقتصاد </a:t>
            </a:r>
            <a:endParaRPr lang="fr-FR" sz="3200" b="1" dirty="0"/>
          </a:p>
          <a:p>
            <a:pPr algn="ctr" defTabSz="844297">
              <a:lnSpc>
                <a:spcPct val="90000"/>
              </a:lnSpc>
            </a:pPr>
            <a:r>
              <a:rPr lang="ar-MA" sz="3200" b="1" dirty="0"/>
              <a:t>في أفق 2020</a:t>
            </a:r>
            <a:endParaRPr lang="fr-FR" sz="3200" b="1" dirty="0"/>
          </a:p>
        </p:txBody>
      </p:sp>
      <p:sp>
        <p:nvSpPr>
          <p:cNvPr id="13" name="Rectangle 12"/>
          <p:cNvSpPr/>
          <p:nvPr/>
        </p:nvSpPr>
        <p:spPr>
          <a:xfrm>
            <a:off x="6234224" y="4023555"/>
            <a:ext cx="2643658" cy="1009297"/>
          </a:xfrm>
          <a:prstGeom prst="rect">
            <a:avLst/>
          </a:prstGeom>
          <a:ln>
            <a:noFill/>
          </a:ln>
        </p:spPr>
        <p:txBody>
          <a:bodyPr wrap="square" lIns="121907" tIns="60954" rIns="121907" bIns="60954">
            <a:spAutoFit/>
          </a:bodyPr>
          <a:lstStyle/>
          <a:p>
            <a:pPr algn="ctr" defTabSz="844297">
              <a:lnSpc>
                <a:spcPct val="90000"/>
              </a:lnSpc>
            </a:pPr>
            <a:r>
              <a:rPr lang="ar-MA" sz="3200" b="1" dirty="0">
                <a:solidFill>
                  <a:srgbClr val="92D050"/>
                </a:solidFill>
              </a:rPr>
              <a:t>20</a:t>
            </a:r>
            <a:r>
              <a:rPr lang="fr-FR" sz="3200" b="1" dirty="0">
                <a:solidFill>
                  <a:srgbClr val="92D050"/>
                </a:solidFill>
              </a:rPr>
              <a:t>%</a:t>
            </a:r>
            <a:r>
              <a:rPr lang="ar-MA" sz="3200" b="1" dirty="0"/>
              <a:t>اقتصاد </a:t>
            </a:r>
            <a:endParaRPr lang="fr-FR" sz="3200" b="1" dirty="0"/>
          </a:p>
          <a:p>
            <a:pPr algn="ctr" defTabSz="844297">
              <a:lnSpc>
                <a:spcPct val="90000"/>
              </a:lnSpc>
            </a:pPr>
            <a:r>
              <a:rPr lang="ar-MA" sz="3200" b="1" dirty="0"/>
              <a:t>في أفق 2030</a:t>
            </a:r>
            <a:endParaRPr lang="fr-FR" sz="3200" b="1" dirty="0"/>
          </a:p>
        </p:txBody>
      </p:sp>
      <p:cxnSp>
        <p:nvCxnSpPr>
          <p:cNvPr id="14" name="Straight Connector 35"/>
          <p:cNvCxnSpPr>
            <a:stCxn id="17" idx="4"/>
            <a:endCxn id="18" idx="0"/>
          </p:cNvCxnSpPr>
          <p:nvPr/>
        </p:nvCxnSpPr>
        <p:spPr>
          <a:xfrm flipH="1">
            <a:off x="7556053" y="3311236"/>
            <a:ext cx="27715" cy="46189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Espace réservé pour une image 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499" y="4384039"/>
            <a:ext cx="1350653" cy="1297625"/>
          </a:xfrm>
          <a:prstGeom prst="ellips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</p:pic>
      <p:pic>
        <p:nvPicPr>
          <p:cNvPr id="16" name="Espace réservé pour une image  15" descr="solar-street-lighting-systembanner.jpg"/>
          <p:cNvPicPr>
            <a:picLocks noChangeAspect="1"/>
          </p:cNvPicPr>
          <p:nvPr/>
        </p:nvPicPr>
        <p:blipFill>
          <a:blip r:embed="rId6"/>
          <a:srcRect l="34064" r="34064"/>
          <a:stretch>
            <a:fillRect/>
          </a:stretch>
        </p:blipFill>
        <p:spPr>
          <a:xfrm>
            <a:off x="10257324" y="5428533"/>
            <a:ext cx="951004" cy="899937"/>
          </a:xfrm>
          <a:prstGeom prst="ellips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</p:pic>
      <p:sp>
        <p:nvSpPr>
          <p:cNvPr id="17" name="Ellipse 16"/>
          <p:cNvSpPr/>
          <p:nvPr/>
        </p:nvSpPr>
        <p:spPr>
          <a:xfrm>
            <a:off x="5926556" y="1801091"/>
            <a:ext cx="3314424" cy="1510145"/>
          </a:xfrm>
          <a:prstGeom prst="ellipse">
            <a:avLst/>
          </a:prstGeom>
          <a:noFill/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5898841" y="3773130"/>
            <a:ext cx="3314424" cy="1510145"/>
          </a:xfrm>
          <a:prstGeom prst="ellipse">
            <a:avLst/>
          </a:prstGeom>
          <a:noFill/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67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Graphic spid="9" grpId="0">
        <p:bldAsOne/>
      </p:bldGraphic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79488-38BC-41EA-B39E-139EF032FAC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52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dirty="0"/>
              <a:t>مفاتيح نجاح النموذج </a:t>
            </a:r>
            <a:r>
              <a:rPr lang="ar-MA" sz="3200" dirty="0" err="1"/>
              <a:t>الطاقي</a:t>
            </a:r>
            <a:r>
              <a:rPr lang="ar-MA" sz="3200" dirty="0"/>
              <a:t> المغربي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247650" y="1814080"/>
            <a:ext cx="7658100" cy="4973769"/>
            <a:chOff x="2157560" y="827660"/>
            <a:chExt cx="8188499" cy="5760241"/>
          </a:xfrm>
        </p:grpSpPr>
        <p:sp>
          <p:nvSpPr>
            <p:cNvPr id="9" name="Rectangle 8"/>
            <p:cNvSpPr/>
            <p:nvPr/>
          </p:nvSpPr>
          <p:spPr>
            <a:xfrm>
              <a:off x="2157560" y="860774"/>
              <a:ext cx="8188499" cy="5694014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0" name="Forme libre 9"/>
            <p:cNvSpPr/>
            <p:nvPr/>
          </p:nvSpPr>
          <p:spPr>
            <a:xfrm>
              <a:off x="5289991" y="2733166"/>
              <a:ext cx="1956075" cy="1949229"/>
            </a:xfrm>
            <a:custGeom>
              <a:avLst/>
              <a:gdLst>
                <a:gd name="connsiteX0" fmla="*/ 0 w 1956075"/>
                <a:gd name="connsiteY0" fmla="*/ 974615 h 1949229"/>
                <a:gd name="connsiteX1" fmla="*/ 978038 w 1956075"/>
                <a:gd name="connsiteY1" fmla="*/ 0 h 1949229"/>
                <a:gd name="connsiteX2" fmla="*/ 1956076 w 1956075"/>
                <a:gd name="connsiteY2" fmla="*/ 974615 h 1949229"/>
                <a:gd name="connsiteX3" fmla="*/ 978038 w 1956075"/>
                <a:gd name="connsiteY3" fmla="*/ 1949230 h 1949229"/>
                <a:gd name="connsiteX4" fmla="*/ 0 w 1956075"/>
                <a:gd name="connsiteY4" fmla="*/ 974615 h 194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6075" h="1949229">
                  <a:moveTo>
                    <a:pt x="0" y="974615"/>
                  </a:moveTo>
                  <a:cubicBezTo>
                    <a:pt x="0" y="436350"/>
                    <a:pt x="437883" y="0"/>
                    <a:pt x="978038" y="0"/>
                  </a:cubicBezTo>
                  <a:cubicBezTo>
                    <a:pt x="1518193" y="0"/>
                    <a:pt x="1956076" y="436350"/>
                    <a:pt x="1956076" y="974615"/>
                  </a:cubicBezTo>
                  <a:cubicBezTo>
                    <a:pt x="1956076" y="1512880"/>
                    <a:pt x="1518193" y="1949230"/>
                    <a:pt x="978038" y="1949230"/>
                  </a:cubicBezTo>
                  <a:cubicBezTo>
                    <a:pt x="437883" y="1949230"/>
                    <a:pt x="0" y="1512880"/>
                    <a:pt x="0" y="974615"/>
                  </a:cubicBez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9321" tIns="308318" rIns="309321" bIns="308318" numCol="1" spcCol="1270" anchor="ctr" anchorCtr="0">
              <a:noAutofit/>
            </a:bodyPr>
            <a:lstStyle/>
            <a:p>
              <a:pPr algn="ctr" defTabSz="79986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b="1" dirty="0">
                  <a:solidFill>
                    <a:schemeClr val="bg1"/>
                  </a:solidFill>
                </a:rPr>
                <a:t>فرص حقيقية </a:t>
              </a:r>
            </a:p>
            <a:p>
              <a:pPr algn="ctr" defTabSz="79986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b="1" dirty="0">
                  <a:solidFill>
                    <a:schemeClr val="bg1"/>
                  </a:solidFill>
                </a:rPr>
                <a:t>أداء قياسي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Forme libre 10"/>
            <p:cNvSpPr/>
            <p:nvPr/>
          </p:nvSpPr>
          <p:spPr>
            <a:xfrm rot="6037351">
              <a:off x="6179290" y="2316205"/>
              <a:ext cx="177479" cy="509102"/>
            </a:xfrm>
            <a:custGeom>
              <a:avLst/>
              <a:gdLst>
                <a:gd name="connsiteX0" fmla="*/ 0 w 177479"/>
                <a:gd name="connsiteY0" fmla="*/ 101820 h 509102"/>
                <a:gd name="connsiteX1" fmla="*/ 88740 w 177479"/>
                <a:gd name="connsiteY1" fmla="*/ 101820 h 509102"/>
                <a:gd name="connsiteX2" fmla="*/ 88740 w 177479"/>
                <a:gd name="connsiteY2" fmla="*/ 0 h 509102"/>
                <a:gd name="connsiteX3" fmla="*/ 177479 w 177479"/>
                <a:gd name="connsiteY3" fmla="*/ 254551 h 509102"/>
                <a:gd name="connsiteX4" fmla="*/ 88740 w 177479"/>
                <a:gd name="connsiteY4" fmla="*/ 509102 h 509102"/>
                <a:gd name="connsiteX5" fmla="*/ 88740 w 177479"/>
                <a:gd name="connsiteY5" fmla="*/ 407282 h 509102"/>
                <a:gd name="connsiteX6" fmla="*/ 0 w 177479"/>
                <a:gd name="connsiteY6" fmla="*/ 407282 h 509102"/>
                <a:gd name="connsiteX7" fmla="*/ 0 w 177479"/>
                <a:gd name="connsiteY7" fmla="*/ 101820 h 50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479" h="509102">
                  <a:moveTo>
                    <a:pt x="0" y="101820"/>
                  </a:moveTo>
                  <a:lnTo>
                    <a:pt x="88740" y="101820"/>
                  </a:lnTo>
                  <a:lnTo>
                    <a:pt x="88740" y="0"/>
                  </a:lnTo>
                  <a:lnTo>
                    <a:pt x="177479" y="254551"/>
                  </a:lnTo>
                  <a:lnTo>
                    <a:pt x="88740" y="509102"/>
                  </a:lnTo>
                  <a:lnTo>
                    <a:pt x="88740" y="407282"/>
                  </a:lnTo>
                  <a:lnTo>
                    <a:pt x="0" y="407282"/>
                  </a:lnTo>
                  <a:lnTo>
                    <a:pt x="0" y="10182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scene3d>
              <a:camera prst="orthographicFront">
                <a:rot lat="0" lon="0" rev="600000"/>
              </a:camera>
              <a:lightRig rig="threePt" dir="t"/>
            </a:scene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01819" rIns="53244" bIns="101820" numCol="1" spcCol="1270" anchor="ctr" anchorCtr="0">
              <a:noAutofit/>
            </a:bodyPr>
            <a:lstStyle/>
            <a:p>
              <a:pPr algn="ctr" defTabSz="666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500"/>
            </a:p>
          </p:txBody>
        </p:sp>
        <p:sp>
          <p:nvSpPr>
            <p:cNvPr id="12" name="Forme libre 11"/>
            <p:cNvSpPr/>
            <p:nvPr/>
          </p:nvSpPr>
          <p:spPr>
            <a:xfrm>
              <a:off x="5430668" y="827660"/>
              <a:ext cx="1674722" cy="1570640"/>
            </a:xfrm>
            <a:custGeom>
              <a:avLst/>
              <a:gdLst>
                <a:gd name="connsiteX0" fmla="*/ 0 w 1674722"/>
                <a:gd name="connsiteY0" fmla="*/ 785320 h 1570640"/>
                <a:gd name="connsiteX1" fmla="*/ 837361 w 1674722"/>
                <a:gd name="connsiteY1" fmla="*/ 0 h 1570640"/>
                <a:gd name="connsiteX2" fmla="*/ 1674722 w 1674722"/>
                <a:gd name="connsiteY2" fmla="*/ 785320 h 1570640"/>
                <a:gd name="connsiteX3" fmla="*/ 837361 w 1674722"/>
                <a:gd name="connsiteY3" fmla="*/ 1570640 h 1570640"/>
                <a:gd name="connsiteX4" fmla="*/ 0 w 1674722"/>
                <a:gd name="connsiteY4" fmla="*/ 785320 h 157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722" h="1570640">
                  <a:moveTo>
                    <a:pt x="0" y="785320"/>
                  </a:moveTo>
                  <a:cubicBezTo>
                    <a:pt x="0" y="351600"/>
                    <a:pt x="374899" y="0"/>
                    <a:pt x="837361" y="0"/>
                  </a:cubicBezTo>
                  <a:cubicBezTo>
                    <a:pt x="1299823" y="0"/>
                    <a:pt x="1674722" y="351600"/>
                    <a:pt x="1674722" y="785320"/>
                  </a:cubicBezTo>
                  <a:cubicBezTo>
                    <a:pt x="1674722" y="1219040"/>
                    <a:pt x="1299823" y="1570640"/>
                    <a:pt x="837361" y="1570640"/>
                  </a:cubicBezTo>
                  <a:cubicBezTo>
                    <a:pt x="374899" y="1570640"/>
                    <a:pt x="0" y="1219040"/>
                    <a:pt x="0" y="785320"/>
                  </a:cubicBezTo>
                  <a:close/>
                </a:path>
              </a:pathLst>
            </a:custGeom>
            <a:noFill/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5257" tIns="230015" rIns="245257" bIns="230015" numCol="1" spcCol="1270" anchor="ctr" anchorCtr="0">
              <a:noAutofit/>
            </a:bodyPr>
            <a:lstStyle/>
            <a:p>
              <a:pPr algn="ctr" defTabSz="79986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b="1" dirty="0">
                  <a:solidFill>
                    <a:srgbClr val="006600"/>
                  </a:solidFill>
                </a:rPr>
                <a:t>الاستقرار السياسي</a:t>
              </a:r>
              <a:endParaRPr lang="fr-FR" b="1" dirty="0">
                <a:solidFill>
                  <a:srgbClr val="006600"/>
                </a:solidFill>
              </a:endParaRPr>
            </a:p>
          </p:txBody>
        </p:sp>
        <p:sp>
          <p:nvSpPr>
            <p:cNvPr id="13" name="Forme libre 12"/>
            <p:cNvSpPr/>
            <p:nvPr/>
          </p:nvSpPr>
          <p:spPr>
            <a:xfrm rot="19800000">
              <a:off x="7159904" y="2893288"/>
              <a:ext cx="155944" cy="509102"/>
            </a:xfrm>
            <a:custGeom>
              <a:avLst/>
              <a:gdLst>
                <a:gd name="connsiteX0" fmla="*/ 0 w 155944"/>
                <a:gd name="connsiteY0" fmla="*/ 101820 h 509102"/>
                <a:gd name="connsiteX1" fmla="*/ 77972 w 155944"/>
                <a:gd name="connsiteY1" fmla="*/ 101820 h 509102"/>
                <a:gd name="connsiteX2" fmla="*/ 77972 w 155944"/>
                <a:gd name="connsiteY2" fmla="*/ 0 h 509102"/>
                <a:gd name="connsiteX3" fmla="*/ 155944 w 155944"/>
                <a:gd name="connsiteY3" fmla="*/ 254551 h 509102"/>
                <a:gd name="connsiteX4" fmla="*/ 77972 w 155944"/>
                <a:gd name="connsiteY4" fmla="*/ 509102 h 509102"/>
                <a:gd name="connsiteX5" fmla="*/ 77972 w 155944"/>
                <a:gd name="connsiteY5" fmla="*/ 407282 h 509102"/>
                <a:gd name="connsiteX6" fmla="*/ 0 w 155944"/>
                <a:gd name="connsiteY6" fmla="*/ 407282 h 509102"/>
                <a:gd name="connsiteX7" fmla="*/ 0 w 155944"/>
                <a:gd name="connsiteY7" fmla="*/ 101820 h 50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944" h="509102">
                  <a:moveTo>
                    <a:pt x="0" y="101820"/>
                  </a:moveTo>
                  <a:lnTo>
                    <a:pt x="77972" y="101820"/>
                  </a:lnTo>
                  <a:lnTo>
                    <a:pt x="77972" y="0"/>
                  </a:lnTo>
                  <a:lnTo>
                    <a:pt x="155944" y="254551"/>
                  </a:lnTo>
                  <a:lnTo>
                    <a:pt x="77972" y="509102"/>
                  </a:lnTo>
                  <a:lnTo>
                    <a:pt x="77972" y="407282"/>
                  </a:lnTo>
                  <a:lnTo>
                    <a:pt x="0" y="407282"/>
                  </a:lnTo>
                  <a:lnTo>
                    <a:pt x="0" y="10182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01820" rIns="46783" bIns="101819" numCol="1" spcCol="1270" anchor="ctr" anchorCtr="0">
              <a:noAutofit/>
            </a:bodyPr>
            <a:lstStyle/>
            <a:p>
              <a:pPr algn="ctr" defTabSz="666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500"/>
            </a:p>
          </p:txBody>
        </p:sp>
        <p:sp>
          <p:nvSpPr>
            <p:cNvPr id="14" name="Forme libre 13"/>
            <p:cNvSpPr/>
            <p:nvPr/>
          </p:nvSpPr>
          <p:spPr>
            <a:xfrm>
              <a:off x="7244819" y="1875060"/>
              <a:ext cx="1674722" cy="1570640"/>
            </a:xfrm>
            <a:custGeom>
              <a:avLst/>
              <a:gdLst>
                <a:gd name="connsiteX0" fmla="*/ 0 w 1674722"/>
                <a:gd name="connsiteY0" fmla="*/ 785320 h 1570640"/>
                <a:gd name="connsiteX1" fmla="*/ 837361 w 1674722"/>
                <a:gd name="connsiteY1" fmla="*/ 0 h 1570640"/>
                <a:gd name="connsiteX2" fmla="*/ 1674722 w 1674722"/>
                <a:gd name="connsiteY2" fmla="*/ 785320 h 1570640"/>
                <a:gd name="connsiteX3" fmla="*/ 837361 w 1674722"/>
                <a:gd name="connsiteY3" fmla="*/ 1570640 h 1570640"/>
                <a:gd name="connsiteX4" fmla="*/ 0 w 1674722"/>
                <a:gd name="connsiteY4" fmla="*/ 785320 h 157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722" h="1570640">
                  <a:moveTo>
                    <a:pt x="0" y="785320"/>
                  </a:moveTo>
                  <a:cubicBezTo>
                    <a:pt x="0" y="351600"/>
                    <a:pt x="374899" y="0"/>
                    <a:pt x="837361" y="0"/>
                  </a:cubicBezTo>
                  <a:cubicBezTo>
                    <a:pt x="1299823" y="0"/>
                    <a:pt x="1674722" y="351600"/>
                    <a:pt x="1674722" y="785320"/>
                  </a:cubicBezTo>
                  <a:cubicBezTo>
                    <a:pt x="1674722" y="1219040"/>
                    <a:pt x="1299823" y="1570640"/>
                    <a:pt x="837361" y="1570640"/>
                  </a:cubicBezTo>
                  <a:cubicBezTo>
                    <a:pt x="374899" y="1570640"/>
                    <a:pt x="0" y="1219040"/>
                    <a:pt x="0" y="785320"/>
                  </a:cubicBezTo>
                  <a:close/>
                </a:path>
              </a:pathLst>
            </a:custGeom>
            <a:noFill/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5257" tIns="230015" rIns="245257" bIns="230015" numCol="1" spcCol="1270" anchor="ctr" anchorCtr="0">
              <a:noAutofit/>
            </a:bodyPr>
            <a:lstStyle/>
            <a:p>
              <a:pPr algn="ctr" defTabSz="79986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b="1" dirty="0">
                  <a:solidFill>
                    <a:srgbClr val="006600"/>
                  </a:solidFill>
                </a:rPr>
                <a:t>الرؤية الواضحة </a:t>
              </a:r>
            </a:p>
            <a:p>
              <a:pPr algn="ctr" defTabSz="79986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b="1" dirty="0">
                  <a:solidFill>
                    <a:srgbClr val="006600"/>
                  </a:solidFill>
                </a:rPr>
                <a:t>و البرامج الدقيقة</a:t>
              </a:r>
              <a:endParaRPr lang="fr-FR" b="1" dirty="0">
                <a:solidFill>
                  <a:srgbClr val="006600"/>
                </a:solidFill>
              </a:endParaRPr>
            </a:p>
          </p:txBody>
        </p:sp>
        <p:sp>
          <p:nvSpPr>
            <p:cNvPr id="15" name="Forme libre 14"/>
            <p:cNvSpPr/>
            <p:nvPr/>
          </p:nvSpPr>
          <p:spPr>
            <a:xfrm rot="1800000">
              <a:off x="7159904" y="4013171"/>
              <a:ext cx="155944" cy="509102"/>
            </a:xfrm>
            <a:custGeom>
              <a:avLst/>
              <a:gdLst>
                <a:gd name="connsiteX0" fmla="*/ 0 w 155944"/>
                <a:gd name="connsiteY0" fmla="*/ 101820 h 509102"/>
                <a:gd name="connsiteX1" fmla="*/ 77972 w 155944"/>
                <a:gd name="connsiteY1" fmla="*/ 101820 h 509102"/>
                <a:gd name="connsiteX2" fmla="*/ 77972 w 155944"/>
                <a:gd name="connsiteY2" fmla="*/ 0 h 509102"/>
                <a:gd name="connsiteX3" fmla="*/ 155944 w 155944"/>
                <a:gd name="connsiteY3" fmla="*/ 254551 h 509102"/>
                <a:gd name="connsiteX4" fmla="*/ 77972 w 155944"/>
                <a:gd name="connsiteY4" fmla="*/ 509102 h 509102"/>
                <a:gd name="connsiteX5" fmla="*/ 77972 w 155944"/>
                <a:gd name="connsiteY5" fmla="*/ 407282 h 509102"/>
                <a:gd name="connsiteX6" fmla="*/ 0 w 155944"/>
                <a:gd name="connsiteY6" fmla="*/ 407282 h 509102"/>
                <a:gd name="connsiteX7" fmla="*/ 0 w 155944"/>
                <a:gd name="connsiteY7" fmla="*/ 101820 h 50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944" h="509102">
                  <a:moveTo>
                    <a:pt x="0" y="101820"/>
                  </a:moveTo>
                  <a:lnTo>
                    <a:pt x="77972" y="101820"/>
                  </a:lnTo>
                  <a:lnTo>
                    <a:pt x="77972" y="0"/>
                  </a:lnTo>
                  <a:lnTo>
                    <a:pt x="155944" y="254551"/>
                  </a:lnTo>
                  <a:lnTo>
                    <a:pt x="77972" y="509102"/>
                  </a:lnTo>
                  <a:lnTo>
                    <a:pt x="77972" y="407282"/>
                  </a:lnTo>
                  <a:lnTo>
                    <a:pt x="0" y="407282"/>
                  </a:lnTo>
                  <a:lnTo>
                    <a:pt x="0" y="10182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01819" rIns="46783" bIns="101820" numCol="1" spcCol="1270" anchor="ctr" anchorCtr="0">
              <a:noAutofit/>
            </a:bodyPr>
            <a:lstStyle/>
            <a:p>
              <a:pPr algn="ctr" defTabSz="666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500"/>
            </a:p>
          </p:txBody>
        </p:sp>
        <p:sp>
          <p:nvSpPr>
            <p:cNvPr id="16" name="Forme libre 15"/>
            <p:cNvSpPr/>
            <p:nvPr/>
          </p:nvSpPr>
          <p:spPr>
            <a:xfrm>
              <a:off x="7244819" y="3969861"/>
              <a:ext cx="1674722" cy="1570640"/>
            </a:xfrm>
            <a:custGeom>
              <a:avLst/>
              <a:gdLst>
                <a:gd name="connsiteX0" fmla="*/ 0 w 1674722"/>
                <a:gd name="connsiteY0" fmla="*/ 785320 h 1570640"/>
                <a:gd name="connsiteX1" fmla="*/ 837361 w 1674722"/>
                <a:gd name="connsiteY1" fmla="*/ 0 h 1570640"/>
                <a:gd name="connsiteX2" fmla="*/ 1674722 w 1674722"/>
                <a:gd name="connsiteY2" fmla="*/ 785320 h 1570640"/>
                <a:gd name="connsiteX3" fmla="*/ 837361 w 1674722"/>
                <a:gd name="connsiteY3" fmla="*/ 1570640 h 1570640"/>
                <a:gd name="connsiteX4" fmla="*/ 0 w 1674722"/>
                <a:gd name="connsiteY4" fmla="*/ 785320 h 157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722" h="1570640">
                  <a:moveTo>
                    <a:pt x="0" y="785320"/>
                  </a:moveTo>
                  <a:cubicBezTo>
                    <a:pt x="0" y="351600"/>
                    <a:pt x="374899" y="0"/>
                    <a:pt x="837361" y="0"/>
                  </a:cubicBezTo>
                  <a:cubicBezTo>
                    <a:pt x="1299823" y="0"/>
                    <a:pt x="1674722" y="351600"/>
                    <a:pt x="1674722" y="785320"/>
                  </a:cubicBezTo>
                  <a:cubicBezTo>
                    <a:pt x="1674722" y="1219040"/>
                    <a:pt x="1299823" y="1570640"/>
                    <a:pt x="837361" y="1570640"/>
                  </a:cubicBezTo>
                  <a:cubicBezTo>
                    <a:pt x="374899" y="1570640"/>
                    <a:pt x="0" y="1219040"/>
                    <a:pt x="0" y="785320"/>
                  </a:cubicBezTo>
                  <a:close/>
                </a:path>
              </a:pathLst>
            </a:custGeom>
            <a:noFill/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5257" tIns="230015" rIns="245257" bIns="230015" numCol="1" spcCol="1270" anchor="ctr" anchorCtr="0">
              <a:noAutofit/>
            </a:bodyPr>
            <a:lstStyle/>
            <a:p>
              <a:pPr algn="ctr" defTabSz="79986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b="1" dirty="0">
                  <a:solidFill>
                    <a:srgbClr val="006600"/>
                  </a:solidFill>
                </a:rPr>
                <a:t>نماذج شراكة متطورة</a:t>
              </a:r>
              <a:endParaRPr lang="fr-FR" b="1" dirty="0">
                <a:solidFill>
                  <a:srgbClr val="006600"/>
                </a:solidFill>
              </a:endParaRPr>
            </a:p>
          </p:txBody>
        </p:sp>
        <p:sp>
          <p:nvSpPr>
            <p:cNvPr id="17" name="Forme libre 16"/>
            <p:cNvSpPr/>
            <p:nvPr/>
          </p:nvSpPr>
          <p:spPr>
            <a:xfrm rot="5400000">
              <a:off x="6179290" y="4590254"/>
              <a:ext cx="177479" cy="509102"/>
            </a:xfrm>
            <a:custGeom>
              <a:avLst/>
              <a:gdLst>
                <a:gd name="connsiteX0" fmla="*/ 0 w 177479"/>
                <a:gd name="connsiteY0" fmla="*/ 101820 h 509102"/>
                <a:gd name="connsiteX1" fmla="*/ 88740 w 177479"/>
                <a:gd name="connsiteY1" fmla="*/ 101820 h 509102"/>
                <a:gd name="connsiteX2" fmla="*/ 88740 w 177479"/>
                <a:gd name="connsiteY2" fmla="*/ 0 h 509102"/>
                <a:gd name="connsiteX3" fmla="*/ 177479 w 177479"/>
                <a:gd name="connsiteY3" fmla="*/ 254551 h 509102"/>
                <a:gd name="connsiteX4" fmla="*/ 88740 w 177479"/>
                <a:gd name="connsiteY4" fmla="*/ 509102 h 509102"/>
                <a:gd name="connsiteX5" fmla="*/ 88740 w 177479"/>
                <a:gd name="connsiteY5" fmla="*/ 407282 h 509102"/>
                <a:gd name="connsiteX6" fmla="*/ 0 w 177479"/>
                <a:gd name="connsiteY6" fmla="*/ 407282 h 509102"/>
                <a:gd name="connsiteX7" fmla="*/ 0 w 177479"/>
                <a:gd name="connsiteY7" fmla="*/ 101820 h 50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479" h="509102">
                  <a:moveTo>
                    <a:pt x="0" y="101820"/>
                  </a:moveTo>
                  <a:lnTo>
                    <a:pt x="88740" y="101820"/>
                  </a:lnTo>
                  <a:lnTo>
                    <a:pt x="88740" y="0"/>
                  </a:lnTo>
                  <a:lnTo>
                    <a:pt x="177479" y="254551"/>
                  </a:lnTo>
                  <a:lnTo>
                    <a:pt x="88740" y="509102"/>
                  </a:lnTo>
                  <a:lnTo>
                    <a:pt x="88740" y="407282"/>
                  </a:lnTo>
                  <a:lnTo>
                    <a:pt x="0" y="407282"/>
                  </a:lnTo>
                  <a:lnTo>
                    <a:pt x="0" y="10182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01819" rIns="53244" bIns="101820" numCol="1" spcCol="1270" anchor="ctr" anchorCtr="0">
              <a:noAutofit/>
            </a:bodyPr>
            <a:lstStyle/>
            <a:p>
              <a:pPr algn="ctr" defTabSz="666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500"/>
            </a:p>
          </p:txBody>
        </p:sp>
        <p:sp>
          <p:nvSpPr>
            <p:cNvPr id="18" name="Forme libre 17"/>
            <p:cNvSpPr/>
            <p:nvPr/>
          </p:nvSpPr>
          <p:spPr>
            <a:xfrm>
              <a:off x="5430668" y="5017261"/>
              <a:ext cx="1674722" cy="1570640"/>
            </a:xfrm>
            <a:custGeom>
              <a:avLst/>
              <a:gdLst>
                <a:gd name="connsiteX0" fmla="*/ 0 w 1674722"/>
                <a:gd name="connsiteY0" fmla="*/ 785320 h 1570640"/>
                <a:gd name="connsiteX1" fmla="*/ 837361 w 1674722"/>
                <a:gd name="connsiteY1" fmla="*/ 0 h 1570640"/>
                <a:gd name="connsiteX2" fmla="*/ 1674722 w 1674722"/>
                <a:gd name="connsiteY2" fmla="*/ 785320 h 1570640"/>
                <a:gd name="connsiteX3" fmla="*/ 837361 w 1674722"/>
                <a:gd name="connsiteY3" fmla="*/ 1570640 h 1570640"/>
                <a:gd name="connsiteX4" fmla="*/ 0 w 1674722"/>
                <a:gd name="connsiteY4" fmla="*/ 785320 h 157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722" h="1570640">
                  <a:moveTo>
                    <a:pt x="0" y="785320"/>
                  </a:moveTo>
                  <a:cubicBezTo>
                    <a:pt x="0" y="351600"/>
                    <a:pt x="374899" y="0"/>
                    <a:pt x="837361" y="0"/>
                  </a:cubicBezTo>
                  <a:cubicBezTo>
                    <a:pt x="1299823" y="0"/>
                    <a:pt x="1674722" y="351600"/>
                    <a:pt x="1674722" y="785320"/>
                  </a:cubicBezTo>
                  <a:cubicBezTo>
                    <a:pt x="1674722" y="1219040"/>
                    <a:pt x="1299823" y="1570640"/>
                    <a:pt x="837361" y="1570640"/>
                  </a:cubicBezTo>
                  <a:cubicBezTo>
                    <a:pt x="374899" y="1570640"/>
                    <a:pt x="0" y="1219040"/>
                    <a:pt x="0" y="785320"/>
                  </a:cubicBezTo>
                  <a:close/>
                </a:path>
              </a:pathLst>
            </a:custGeom>
            <a:noFill/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5257" tIns="230015" rIns="245257" bIns="230015" numCol="1" spcCol="1270" anchor="ctr" anchorCtr="0">
              <a:noAutofit/>
            </a:bodyPr>
            <a:lstStyle/>
            <a:p>
              <a:pPr algn="ctr" defTabSz="79986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1400" b="1" dirty="0">
                  <a:solidFill>
                    <a:srgbClr val="006600"/>
                  </a:solidFill>
                </a:rPr>
                <a:t>الاندماج الصناعي </a:t>
              </a:r>
            </a:p>
            <a:p>
              <a:pPr algn="ctr" defTabSz="79986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1400" b="1" dirty="0">
                  <a:solidFill>
                    <a:srgbClr val="006600"/>
                  </a:solidFill>
                </a:rPr>
                <a:t>التكوين في مجال البحث  و التطوير</a:t>
              </a:r>
              <a:endParaRPr lang="fr-FR" sz="1400" b="1" dirty="0">
                <a:solidFill>
                  <a:srgbClr val="006600"/>
                </a:solidFill>
              </a:endParaRPr>
            </a:p>
          </p:txBody>
        </p:sp>
        <p:sp>
          <p:nvSpPr>
            <p:cNvPr id="19" name="Forme libre 18"/>
            <p:cNvSpPr/>
            <p:nvPr/>
          </p:nvSpPr>
          <p:spPr>
            <a:xfrm rot="19800000">
              <a:off x="5220210" y="4013170"/>
              <a:ext cx="155945" cy="509103"/>
            </a:xfrm>
            <a:custGeom>
              <a:avLst/>
              <a:gdLst>
                <a:gd name="connsiteX0" fmla="*/ 0 w 155944"/>
                <a:gd name="connsiteY0" fmla="*/ 101820 h 509102"/>
                <a:gd name="connsiteX1" fmla="*/ 77972 w 155944"/>
                <a:gd name="connsiteY1" fmla="*/ 101820 h 509102"/>
                <a:gd name="connsiteX2" fmla="*/ 77972 w 155944"/>
                <a:gd name="connsiteY2" fmla="*/ 0 h 509102"/>
                <a:gd name="connsiteX3" fmla="*/ 155944 w 155944"/>
                <a:gd name="connsiteY3" fmla="*/ 254551 h 509102"/>
                <a:gd name="connsiteX4" fmla="*/ 77972 w 155944"/>
                <a:gd name="connsiteY4" fmla="*/ 509102 h 509102"/>
                <a:gd name="connsiteX5" fmla="*/ 77972 w 155944"/>
                <a:gd name="connsiteY5" fmla="*/ 407282 h 509102"/>
                <a:gd name="connsiteX6" fmla="*/ 0 w 155944"/>
                <a:gd name="connsiteY6" fmla="*/ 407282 h 509102"/>
                <a:gd name="connsiteX7" fmla="*/ 0 w 155944"/>
                <a:gd name="connsiteY7" fmla="*/ 101820 h 50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944" h="509102">
                  <a:moveTo>
                    <a:pt x="155943" y="407282"/>
                  </a:moveTo>
                  <a:lnTo>
                    <a:pt x="77972" y="407282"/>
                  </a:lnTo>
                  <a:lnTo>
                    <a:pt x="77972" y="509102"/>
                  </a:lnTo>
                  <a:lnTo>
                    <a:pt x="1" y="254551"/>
                  </a:lnTo>
                  <a:lnTo>
                    <a:pt x="77972" y="0"/>
                  </a:lnTo>
                  <a:lnTo>
                    <a:pt x="77972" y="101820"/>
                  </a:lnTo>
                  <a:lnTo>
                    <a:pt x="155943" y="101820"/>
                  </a:lnTo>
                  <a:lnTo>
                    <a:pt x="155943" y="40728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782" tIns="101820" rIns="1" bIns="101820" numCol="1" spcCol="1270" anchor="ctr" anchorCtr="0">
              <a:noAutofit/>
            </a:bodyPr>
            <a:lstStyle/>
            <a:p>
              <a:pPr algn="ctr" defTabSz="666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500"/>
            </a:p>
          </p:txBody>
        </p:sp>
        <p:sp>
          <p:nvSpPr>
            <p:cNvPr id="20" name="Forme libre 19"/>
            <p:cNvSpPr/>
            <p:nvPr/>
          </p:nvSpPr>
          <p:spPr>
            <a:xfrm>
              <a:off x="3616517" y="3969861"/>
              <a:ext cx="1674722" cy="1570640"/>
            </a:xfrm>
            <a:custGeom>
              <a:avLst/>
              <a:gdLst>
                <a:gd name="connsiteX0" fmla="*/ 0 w 1674722"/>
                <a:gd name="connsiteY0" fmla="*/ 785320 h 1570640"/>
                <a:gd name="connsiteX1" fmla="*/ 837361 w 1674722"/>
                <a:gd name="connsiteY1" fmla="*/ 0 h 1570640"/>
                <a:gd name="connsiteX2" fmla="*/ 1674722 w 1674722"/>
                <a:gd name="connsiteY2" fmla="*/ 785320 h 1570640"/>
                <a:gd name="connsiteX3" fmla="*/ 837361 w 1674722"/>
                <a:gd name="connsiteY3" fmla="*/ 1570640 h 1570640"/>
                <a:gd name="connsiteX4" fmla="*/ 0 w 1674722"/>
                <a:gd name="connsiteY4" fmla="*/ 785320 h 157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722" h="1570640">
                  <a:moveTo>
                    <a:pt x="0" y="785320"/>
                  </a:moveTo>
                  <a:cubicBezTo>
                    <a:pt x="0" y="351600"/>
                    <a:pt x="374899" y="0"/>
                    <a:pt x="837361" y="0"/>
                  </a:cubicBezTo>
                  <a:cubicBezTo>
                    <a:pt x="1299823" y="0"/>
                    <a:pt x="1674722" y="351600"/>
                    <a:pt x="1674722" y="785320"/>
                  </a:cubicBezTo>
                  <a:cubicBezTo>
                    <a:pt x="1674722" y="1219040"/>
                    <a:pt x="1299823" y="1570640"/>
                    <a:pt x="837361" y="1570640"/>
                  </a:cubicBezTo>
                  <a:cubicBezTo>
                    <a:pt x="374899" y="1570640"/>
                    <a:pt x="0" y="1219040"/>
                    <a:pt x="0" y="785320"/>
                  </a:cubicBezTo>
                  <a:close/>
                </a:path>
              </a:pathLst>
            </a:custGeom>
            <a:noFill/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5257" tIns="230015" rIns="245257" bIns="230015" numCol="1" spcCol="1270" anchor="ctr" anchorCtr="0">
              <a:noAutofit/>
            </a:bodyPr>
            <a:lstStyle/>
            <a:p>
              <a:pPr algn="ctr" defTabSz="79986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1600" b="1" dirty="0">
                  <a:solidFill>
                    <a:srgbClr val="006600"/>
                  </a:solidFill>
                </a:rPr>
                <a:t>إطار قانوني و مؤسساتي ملائم</a:t>
              </a:r>
              <a:endParaRPr lang="fr-FR" sz="1600" b="1" dirty="0">
                <a:solidFill>
                  <a:srgbClr val="006600"/>
                </a:solidFill>
              </a:endParaRPr>
            </a:p>
          </p:txBody>
        </p:sp>
        <p:sp>
          <p:nvSpPr>
            <p:cNvPr id="21" name="Forme libre 20"/>
            <p:cNvSpPr/>
            <p:nvPr/>
          </p:nvSpPr>
          <p:spPr>
            <a:xfrm rot="23400000">
              <a:off x="5241866" y="2900953"/>
              <a:ext cx="139190" cy="509103"/>
            </a:xfrm>
            <a:custGeom>
              <a:avLst/>
              <a:gdLst>
                <a:gd name="connsiteX0" fmla="*/ 0 w 139189"/>
                <a:gd name="connsiteY0" fmla="*/ 127276 h 509102"/>
                <a:gd name="connsiteX1" fmla="*/ 69595 w 139189"/>
                <a:gd name="connsiteY1" fmla="*/ 127276 h 509102"/>
                <a:gd name="connsiteX2" fmla="*/ 69595 w 139189"/>
                <a:gd name="connsiteY2" fmla="*/ 0 h 509102"/>
                <a:gd name="connsiteX3" fmla="*/ 139189 w 139189"/>
                <a:gd name="connsiteY3" fmla="*/ 254551 h 509102"/>
                <a:gd name="connsiteX4" fmla="*/ 69595 w 139189"/>
                <a:gd name="connsiteY4" fmla="*/ 509102 h 509102"/>
                <a:gd name="connsiteX5" fmla="*/ 69595 w 139189"/>
                <a:gd name="connsiteY5" fmla="*/ 381827 h 509102"/>
                <a:gd name="connsiteX6" fmla="*/ 0 w 139189"/>
                <a:gd name="connsiteY6" fmla="*/ 381827 h 509102"/>
                <a:gd name="connsiteX7" fmla="*/ 0 w 139189"/>
                <a:gd name="connsiteY7" fmla="*/ 127276 h 50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189" h="509102">
                  <a:moveTo>
                    <a:pt x="139188" y="381826"/>
                  </a:moveTo>
                  <a:lnTo>
                    <a:pt x="69594" y="381826"/>
                  </a:lnTo>
                  <a:lnTo>
                    <a:pt x="69594" y="509102"/>
                  </a:lnTo>
                  <a:lnTo>
                    <a:pt x="1" y="254551"/>
                  </a:lnTo>
                  <a:lnTo>
                    <a:pt x="69594" y="0"/>
                  </a:lnTo>
                  <a:lnTo>
                    <a:pt x="69594" y="127275"/>
                  </a:lnTo>
                  <a:lnTo>
                    <a:pt x="139188" y="127275"/>
                  </a:lnTo>
                  <a:lnTo>
                    <a:pt x="139188" y="38182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757" tIns="101820" rIns="0" bIns="101820" numCol="1" spcCol="1270" anchor="ctr" anchorCtr="0">
              <a:noAutofit/>
            </a:bodyPr>
            <a:lstStyle/>
            <a:p>
              <a:pPr algn="ctr" defTabSz="666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500"/>
            </a:p>
          </p:txBody>
        </p:sp>
        <p:sp>
          <p:nvSpPr>
            <p:cNvPr id="22" name="Forme libre 21"/>
            <p:cNvSpPr/>
            <p:nvPr/>
          </p:nvSpPr>
          <p:spPr>
            <a:xfrm>
              <a:off x="3436913" y="1845623"/>
              <a:ext cx="1886767" cy="1600078"/>
            </a:xfrm>
            <a:custGeom>
              <a:avLst/>
              <a:gdLst>
                <a:gd name="connsiteX0" fmla="*/ 0 w 1739602"/>
                <a:gd name="connsiteY0" fmla="*/ 814758 h 1629516"/>
                <a:gd name="connsiteX1" fmla="*/ 869801 w 1739602"/>
                <a:gd name="connsiteY1" fmla="*/ 0 h 1629516"/>
                <a:gd name="connsiteX2" fmla="*/ 1739602 w 1739602"/>
                <a:gd name="connsiteY2" fmla="*/ 814758 h 1629516"/>
                <a:gd name="connsiteX3" fmla="*/ 869801 w 1739602"/>
                <a:gd name="connsiteY3" fmla="*/ 1629516 h 1629516"/>
                <a:gd name="connsiteX4" fmla="*/ 0 w 1739602"/>
                <a:gd name="connsiteY4" fmla="*/ 814758 h 1629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9602" h="1629516">
                  <a:moveTo>
                    <a:pt x="0" y="814758"/>
                  </a:moveTo>
                  <a:cubicBezTo>
                    <a:pt x="0" y="364780"/>
                    <a:pt x="389423" y="0"/>
                    <a:pt x="869801" y="0"/>
                  </a:cubicBezTo>
                  <a:cubicBezTo>
                    <a:pt x="1350179" y="0"/>
                    <a:pt x="1739602" y="364780"/>
                    <a:pt x="1739602" y="814758"/>
                  </a:cubicBezTo>
                  <a:cubicBezTo>
                    <a:pt x="1739602" y="1264736"/>
                    <a:pt x="1350179" y="1629516"/>
                    <a:pt x="869801" y="1629516"/>
                  </a:cubicBezTo>
                  <a:cubicBezTo>
                    <a:pt x="389423" y="1629516"/>
                    <a:pt x="0" y="1264736"/>
                    <a:pt x="0" y="814758"/>
                  </a:cubicBezTo>
                  <a:close/>
                </a:path>
              </a:pathLst>
            </a:custGeom>
            <a:noFill/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4759" tIns="238637" rIns="254759" bIns="238637" numCol="1" spcCol="1270" anchor="ctr" anchorCtr="0">
              <a:noAutofit/>
            </a:bodyPr>
            <a:lstStyle/>
            <a:p>
              <a:pPr algn="ctr" defTabSz="79986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MA" sz="1500" b="1" dirty="0">
                  <a:solidFill>
                    <a:srgbClr val="006600"/>
                  </a:solidFill>
                </a:rPr>
                <a:t>الموقع </a:t>
              </a:r>
              <a:r>
                <a:rPr lang="ar-MA" sz="1500" b="1" dirty="0" err="1">
                  <a:solidFill>
                    <a:srgbClr val="006600"/>
                  </a:solidFill>
                </a:rPr>
                <a:t>الجيوستراتيجي</a:t>
              </a:r>
              <a:endParaRPr lang="fr-FR" sz="1500" b="1" dirty="0">
                <a:solidFill>
                  <a:srgbClr val="006600"/>
                </a:solidFill>
              </a:endParaRPr>
            </a:p>
          </p:txBody>
        </p:sp>
      </p:grpSp>
      <p:cxnSp>
        <p:nvCxnSpPr>
          <p:cNvPr id="23" name="Connecteur en angle 22"/>
          <p:cNvCxnSpPr/>
          <p:nvPr/>
        </p:nvCxnSpPr>
        <p:spPr>
          <a:xfrm>
            <a:off x="6511636" y="4038253"/>
            <a:ext cx="2521528" cy="1617865"/>
          </a:xfrm>
          <a:prstGeom prst="bentConnector3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en angle 23"/>
          <p:cNvCxnSpPr/>
          <p:nvPr/>
        </p:nvCxnSpPr>
        <p:spPr>
          <a:xfrm flipV="1">
            <a:off x="6511636" y="2492177"/>
            <a:ext cx="2521528" cy="1546077"/>
          </a:xfrm>
          <a:prstGeom prst="bentConnector3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6744549" y="3158905"/>
            <a:ext cx="49178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2800" b="1" dirty="0">
                <a:solidFill>
                  <a:srgbClr val="92D050"/>
                </a:solidFill>
              </a:rPr>
              <a:t>40 </a:t>
            </a:r>
            <a:r>
              <a:rPr lang="ar-MA" sz="2800" b="1" dirty="0"/>
              <a:t>مليار دولار أمريكي </a:t>
            </a:r>
          </a:p>
          <a:p>
            <a:pPr algn="r" rtl="1"/>
            <a:endParaRPr lang="ar-MA" sz="2800" b="1" dirty="0"/>
          </a:p>
          <a:p>
            <a:pPr algn="r" rtl="1"/>
            <a:r>
              <a:rPr lang="ar-MA" sz="2800" b="1" dirty="0"/>
              <a:t>منها</a:t>
            </a:r>
          </a:p>
          <a:p>
            <a:pPr algn="r" rtl="1"/>
            <a:endParaRPr lang="ar-MA" sz="2800" b="1" dirty="0"/>
          </a:p>
          <a:p>
            <a:pPr algn="r" rtl="1"/>
            <a:r>
              <a:rPr lang="ar-MA" sz="2800" b="1" dirty="0">
                <a:solidFill>
                  <a:srgbClr val="92D050"/>
                </a:solidFill>
              </a:rPr>
              <a:t>30</a:t>
            </a:r>
            <a:r>
              <a:rPr lang="ar-MA" sz="2800" b="1" dirty="0"/>
              <a:t> تخص الطاقات المتجددة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20505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0" y="2699658"/>
            <a:ext cx="12192000" cy="1186561"/>
          </a:xfrm>
          <a:prstGeom prst="rect">
            <a:avLst/>
          </a:prstGeom>
          <a:solidFill>
            <a:schemeClr val="tx2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1907" tIns="60954" rIns="121907" bIns="6095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ar-MA" sz="4800" b="1" dirty="0">
                <a:solidFill>
                  <a:schemeClr val="bg1"/>
                </a:solidFill>
                <a:latin typeface="Rockwell" pitchFamily="18" charset="0"/>
              </a:rPr>
              <a:t>شكرا على حسن تتبعكم</a:t>
            </a:r>
            <a:endParaRPr lang="es-HN" sz="4800" b="1" dirty="0">
              <a:solidFill>
                <a:schemeClr val="bg1"/>
              </a:solidFill>
              <a:latin typeface="Rockwell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79488-38BC-41EA-B39E-139EF032FAC9}" type="slidenum">
              <a:rPr lang="es-ES" smtClean="0"/>
              <a:pPr>
                <a:defRPr/>
              </a:pPr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902496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Arrondir un rectangle avec un coin du même côté 162"/>
          <p:cNvSpPr/>
          <p:nvPr/>
        </p:nvSpPr>
        <p:spPr>
          <a:xfrm>
            <a:off x="9394375" y="819852"/>
            <a:ext cx="2644238" cy="679467"/>
          </a:xfrm>
          <a:prstGeom prst="round2Same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dirty="0">
                <a:ln w="0">
                  <a:solidFill>
                    <a:srgbClr val="ED7D31"/>
                  </a:solidFill>
                </a:ln>
                <a:solidFill>
                  <a:srgbClr val="ED7D31"/>
                </a:solidFill>
              </a:rPr>
              <a:t>الغاز الطبيعي</a:t>
            </a:r>
            <a:endParaRPr lang="fr-FR" sz="2800" b="1" dirty="0">
              <a:ln w="0">
                <a:solidFill>
                  <a:srgbClr val="ED7D31"/>
                </a:solidFill>
              </a:ln>
              <a:solidFill>
                <a:srgbClr val="ED7D31"/>
              </a:solidFill>
            </a:endParaRPr>
          </a:p>
        </p:txBody>
      </p:sp>
      <p:sp>
        <p:nvSpPr>
          <p:cNvPr id="162" name="Arrondir un rectangle avec un coin du même côté 161"/>
          <p:cNvSpPr/>
          <p:nvPr/>
        </p:nvSpPr>
        <p:spPr>
          <a:xfrm>
            <a:off x="6284260" y="804783"/>
            <a:ext cx="2763932" cy="679467"/>
          </a:xfrm>
          <a:prstGeom prst="round2Same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dirty="0">
                <a:ln w="0"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المواد البترولية</a:t>
            </a:r>
            <a:endParaRPr lang="fr-FR" sz="2800" b="1" dirty="0">
              <a:ln w="0"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159" name="Arrondir un rectangle avec un coin du même côté 158"/>
          <p:cNvSpPr/>
          <p:nvPr/>
        </p:nvSpPr>
        <p:spPr>
          <a:xfrm>
            <a:off x="3332646" y="819852"/>
            <a:ext cx="2672569" cy="709611"/>
          </a:xfrm>
          <a:prstGeom prst="round2Same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dirty="0">
                <a:ln w="0"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الطاقات المتجددة</a:t>
            </a:r>
            <a:endParaRPr lang="fr-FR" sz="2800" b="1" dirty="0">
              <a:ln w="0">
                <a:solidFill>
                  <a:srgbClr val="92D05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58" name="Arrondir un rectangle avec un coin du même côté 157"/>
          <p:cNvSpPr/>
          <p:nvPr/>
        </p:nvSpPr>
        <p:spPr>
          <a:xfrm>
            <a:off x="297967" y="842865"/>
            <a:ext cx="2684031" cy="612704"/>
          </a:xfrm>
          <a:prstGeom prst="round2Same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الكهرباء</a:t>
            </a:r>
            <a:endParaRPr lang="fr-FR" sz="2800" b="1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9493114" y="6161294"/>
            <a:ext cx="2533856" cy="5116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000" b="1" dirty="0">
                <a:solidFill>
                  <a:srgbClr val="336600"/>
                </a:solidFill>
                <a:cs typeface="Times New Roman" panose="02020603050405020304" pitchFamily="18" charset="0"/>
              </a:rPr>
              <a:t>التبعية الطاقية: 93,9 </a:t>
            </a:r>
            <a:r>
              <a:rPr lang="fr-FR" sz="2000" b="1" dirty="0">
                <a:solidFill>
                  <a:srgbClr val="33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  <a:endParaRPr lang="fr-FR" sz="20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6232094" y="6161294"/>
            <a:ext cx="3192620" cy="5296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>
                <a:solidFill>
                  <a:srgbClr val="336600"/>
                </a:solidFill>
                <a:cs typeface="Times New Roman" panose="02020603050405020304" pitchFamily="18" charset="0"/>
              </a:rPr>
              <a:t>الفاتورة الطاقية الصافية: 69 مليار درهم</a:t>
            </a:r>
            <a:endParaRPr lang="fr-FR" b="1" dirty="0">
              <a:solidFill>
                <a:srgbClr val="336600"/>
              </a:solidFill>
            </a:endParaRPr>
          </a:p>
        </p:txBody>
      </p:sp>
      <p:sp>
        <p:nvSpPr>
          <p:cNvPr id="38" name="Rectangle à coins arrondis 37"/>
          <p:cNvSpPr/>
          <p:nvPr/>
        </p:nvSpPr>
        <p:spPr>
          <a:xfrm>
            <a:off x="325983" y="6152085"/>
            <a:ext cx="5837711" cy="5208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rtl="1"/>
            <a:r>
              <a:rPr lang="ar-MA" sz="1400" b="1" dirty="0">
                <a:solidFill>
                  <a:srgbClr val="336600"/>
                </a:solidFill>
                <a:cs typeface="Times New Roman" panose="02020603050405020304" pitchFamily="18" charset="0"/>
              </a:rPr>
              <a:t>الاستهلاك من الطاقة الأولية: 0,60 طن مقابل بترول (</a:t>
            </a:r>
            <a:r>
              <a:rPr lang="ar-MA" sz="1400" b="1" dirty="0" err="1">
                <a:solidFill>
                  <a:srgbClr val="336600"/>
                </a:solidFill>
                <a:cs typeface="Times New Roman" panose="02020603050405020304" pitchFamily="18" charset="0"/>
              </a:rPr>
              <a:t>ط.</a:t>
            </a:r>
            <a:r>
              <a:rPr lang="ar-MA" sz="1400" b="1" dirty="0" err="1">
                <a:solidFill>
                  <a:srgbClr val="336600"/>
                </a:solidFill>
              </a:rPr>
              <a:t>م.ب</a:t>
            </a:r>
            <a:r>
              <a:rPr lang="ar-MA" sz="1400" b="1" dirty="0">
                <a:solidFill>
                  <a:srgbClr val="336600"/>
                </a:solidFill>
              </a:rPr>
              <a:t>)</a:t>
            </a:r>
            <a:r>
              <a:rPr lang="fr-FR" sz="1400" b="1" dirty="0">
                <a:solidFill>
                  <a:srgbClr val="336600"/>
                </a:solidFill>
              </a:rPr>
              <a:t> </a:t>
            </a:r>
            <a:r>
              <a:rPr lang="ar-MA" sz="1400" b="1" dirty="0">
                <a:solidFill>
                  <a:srgbClr val="336600"/>
                </a:solidFill>
              </a:rPr>
              <a:t>للفرد على المستوى الوطني </a:t>
            </a:r>
          </a:p>
          <a:p>
            <a:pPr lvl="0" algn="ctr" rtl="1"/>
            <a:r>
              <a:rPr lang="ar-MA" sz="1400" b="1" dirty="0">
                <a:solidFill>
                  <a:srgbClr val="336600"/>
                </a:solidFill>
                <a:cs typeface="Times New Roman" panose="02020603050405020304" pitchFamily="18" charset="0"/>
              </a:rPr>
              <a:t>مقابل 1,85 </a:t>
            </a:r>
            <a:r>
              <a:rPr lang="ar-MA" sz="1400" b="1" dirty="0" err="1">
                <a:solidFill>
                  <a:srgbClr val="336600"/>
                </a:solidFill>
              </a:rPr>
              <a:t>ط.م.ب</a:t>
            </a:r>
            <a:r>
              <a:rPr lang="ar-MA" sz="1400" b="1" dirty="0">
                <a:solidFill>
                  <a:srgbClr val="336600"/>
                </a:solidFill>
              </a:rPr>
              <a:t> </a:t>
            </a:r>
            <a:r>
              <a:rPr lang="ar-MA" sz="1400" b="1" dirty="0">
                <a:solidFill>
                  <a:srgbClr val="336600"/>
                </a:solidFill>
                <a:cs typeface="Times New Roman" panose="02020603050405020304" pitchFamily="18" charset="0"/>
              </a:rPr>
              <a:t>للفرد على المستوى العالمي</a:t>
            </a:r>
            <a:endParaRPr lang="fr-FR" sz="1400" b="1" dirty="0">
              <a:solidFill>
                <a:srgbClr val="336600"/>
              </a:solidFill>
            </a:endParaRPr>
          </a:p>
        </p:txBody>
      </p:sp>
      <p:grpSp>
        <p:nvGrpSpPr>
          <p:cNvPr id="41" name="Groupe 40"/>
          <p:cNvGrpSpPr/>
          <p:nvPr/>
        </p:nvGrpSpPr>
        <p:grpSpPr>
          <a:xfrm>
            <a:off x="0" y="-2381"/>
            <a:ext cx="12191999" cy="649288"/>
            <a:chOff x="0" y="-2381"/>
            <a:chExt cx="12191999" cy="649288"/>
          </a:xfrm>
        </p:grpSpPr>
        <p:sp>
          <p:nvSpPr>
            <p:cNvPr id="42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7890933" cy="64611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ar-MA" altLang="fr-FR" sz="4000" b="1" strike="sngStrike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890932" y="-2381"/>
              <a:ext cx="4301067" cy="64928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MA" sz="4000" b="1" dirty="0">
                  <a:solidFill>
                    <a:schemeClr val="bg1"/>
                  </a:solidFill>
                </a:rPr>
                <a:t>أهم المؤشرات الطاقية</a:t>
              </a:r>
            </a:p>
          </p:txBody>
        </p:sp>
      </p:grpSp>
      <p:sp>
        <p:nvSpPr>
          <p:cNvPr id="40" name="Rectangle: Rounded Corners 32">
            <a:extLst>
              <a:ext uri="{FF2B5EF4-FFF2-40B4-BE49-F238E27FC236}">
                <a16:creationId xmlns:a16="http://schemas.microsoft.com/office/drawing/2014/main" id="{4B8AD345-C599-4F6B-B754-008805CA7CEA}"/>
              </a:ext>
            </a:extLst>
          </p:cNvPr>
          <p:cNvSpPr/>
          <p:nvPr/>
        </p:nvSpPr>
        <p:spPr>
          <a:xfrm>
            <a:off x="325984" y="1437212"/>
            <a:ext cx="2645053" cy="4581453"/>
          </a:xfrm>
          <a:prstGeom prst="roundRect">
            <a:avLst>
              <a:gd name="adj" fmla="val 4802"/>
            </a:avLst>
          </a:prstGeom>
          <a:solidFill>
            <a:schemeClr val="accent1"/>
          </a:solidFill>
          <a:ln>
            <a:noFill/>
          </a:ln>
          <a:effectLst>
            <a:outerShdw blurRad="177800" sx="106000" sy="106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16">
            <a:extLst>
              <a:ext uri="{FF2B5EF4-FFF2-40B4-BE49-F238E27FC236}">
                <a16:creationId xmlns:a16="http://schemas.microsoft.com/office/drawing/2014/main" id="{DDFCADFD-8EEC-48A1-B60B-A6A44A77B21C}"/>
              </a:ext>
            </a:extLst>
          </p:cNvPr>
          <p:cNvSpPr/>
          <p:nvPr/>
        </p:nvSpPr>
        <p:spPr>
          <a:xfrm>
            <a:off x="297967" y="3023930"/>
            <a:ext cx="2703409" cy="3045274"/>
          </a:xfrm>
          <a:custGeom>
            <a:avLst/>
            <a:gdLst>
              <a:gd name="connsiteX0" fmla="*/ 54288 w 2618913"/>
              <a:gd name="connsiteY0" fmla="*/ 386 h 2748221"/>
              <a:gd name="connsiteX1" fmla="*/ 103106 w 2618913"/>
              <a:gd name="connsiteY1" fmla="*/ 3421 h 2748221"/>
              <a:gd name="connsiteX2" fmla="*/ 232387 w 2618913"/>
              <a:gd name="connsiteY2" fmla="*/ 22301 h 2748221"/>
              <a:gd name="connsiteX3" fmla="*/ 391296 w 2618913"/>
              <a:gd name="connsiteY3" fmla="*/ 70851 h 2748221"/>
              <a:gd name="connsiteX4" fmla="*/ 574445 w 2618913"/>
              <a:gd name="connsiteY4" fmla="*/ 149069 h 2748221"/>
              <a:gd name="connsiteX5" fmla="*/ 780937 w 2618913"/>
              <a:gd name="connsiteY5" fmla="*/ 246168 h 2748221"/>
              <a:gd name="connsiteX6" fmla="*/ 895854 w 2618913"/>
              <a:gd name="connsiteY6" fmla="*/ 295617 h 2748221"/>
              <a:gd name="connsiteX7" fmla="*/ 1017954 w 2618913"/>
              <a:gd name="connsiteY7" fmla="*/ 341469 h 2748221"/>
              <a:gd name="connsiteX8" fmla="*/ 1288189 w 2618913"/>
              <a:gd name="connsiteY8" fmla="*/ 403504 h 2748221"/>
              <a:gd name="connsiteX9" fmla="*/ 1575481 w 2618913"/>
              <a:gd name="connsiteY9" fmla="*/ 392716 h 2748221"/>
              <a:gd name="connsiteX10" fmla="*/ 1644611 w 2618913"/>
              <a:gd name="connsiteY10" fmla="*/ 376532 h 2748221"/>
              <a:gd name="connsiteX11" fmla="*/ 1704763 w 2618913"/>
              <a:gd name="connsiteY11" fmla="*/ 358551 h 2748221"/>
              <a:gd name="connsiteX12" fmla="*/ 1821476 w 2618913"/>
              <a:gd name="connsiteY12" fmla="*/ 323488 h 2748221"/>
              <a:gd name="connsiteX13" fmla="*/ 2040537 w 2618913"/>
              <a:gd name="connsiteY13" fmla="*/ 254260 h 2748221"/>
              <a:gd name="connsiteX14" fmla="*/ 2231766 w 2618913"/>
              <a:gd name="connsiteY14" fmla="*/ 195821 h 2748221"/>
              <a:gd name="connsiteX15" fmla="*/ 2392470 w 2618913"/>
              <a:gd name="connsiteY15" fmla="*/ 165252 h 2748221"/>
              <a:gd name="connsiteX16" fmla="*/ 2520854 w 2618913"/>
              <a:gd name="connsiteY16" fmla="*/ 168849 h 2748221"/>
              <a:gd name="connsiteX17" fmla="*/ 2606144 w 2618913"/>
              <a:gd name="connsiteY17" fmla="*/ 183234 h 2748221"/>
              <a:gd name="connsiteX18" fmla="*/ 2618913 w 2618913"/>
              <a:gd name="connsiteY18" fmla="*/ 185956 h 2748221"/>
              <a:gd name="connsiteX19" fmla="*/ 2618913 w 2618913"/>
              <a:gd name="connsiteY19" fmla="*/ 2622461 h 2748221"/>
              <a:gd name="connsiteX20" fmla="*/ 2493153 w 2618913"/>
              <a:gd name="connsiteY20" fmla="*/ 2748221 h 2748221"/>
              <a:gd name="connsiteX21" fmla="*/ 125760 w 2618913"/>
              <a:gd name="connsiteY21" fmla="*/ 2748221 h 2748221"/>
              <a:gd name="connsiteX22" fmla="*/ 0 w 2618913"/>
              <a:gd name="connsiteY22" fmla="*/ 2622461 h 2748221"/>
              <a:gd name="connsiteX23" fmla="*/ 0 w 2618913"/>
              <a:gd name="connsiteY23" fmla="*/ 1049 h 2748221"/>
              <a:gd name="connsiteX24" fmla="*/ 16918 w 2618913"/>
              <a:gd name="connsiteY24" fmla="*/ 724 h 2748221"/>
              <a:gd name="connsiteX25" fmla="*/ 54288 w 2618913"/>
              <a:gd name="connsiteY25" fmla="*/ 386 h 274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18913" h="2748221">
                <a:moveTo>
                  <a:pt x="54288" y="386"/>
                </a:moveTo>
                <a:cubicBezTo>
                  <a:pt x="68765" y="949"/>
                  <a:pt x="85150" y="2073"/>
                  <a:pt x="103106" y="3421"/>
                </a:cubicBezTo>
                <a:cubicBezTo>
                  <a:pt x="139915" y="6118"/>
                  <a:pt x="183907" y="11512"/>
                  <a:pt x="232387" y="22301"/>
                </a:cubicBezTo>
                <a:cubicBezTo>
                  <a:pt x="280868" y="33989"/>
                  <a:pt x="333838" y="49273"/>
                  <a:pt x="391296" y="70851"/>
                </a:cubicBezTo>
                <a:cubicBezTo>
                  <a:pt x="448755" y="92428"/>
                  <a:pt x="508907" y="118501"/>
                  <a:pt x="574445" y="149069"/>
                </a:cubicBezTo>
                <a:cubicBezTo>
                  <a:pt x="639086" y="178738"/>
                  <a:pt x="707318" y="212903"/>
                  <a:pt x="780937" y="246168"/>
                </a:cubicBezTo>
                <a:cubicBezTo>
                  <a:pt x="817746" y="263250"/>
                  <a:pt x="856351" y="279434"/>
                  <a:pt x="895854" y="295617"/>
                </a:cubicBezTo>
                <a:cubicBezTo>
                  <a:pt x="935357" y="311800"/>
                  <a:pt x="975758" y="327983"/>
                  <a:pt x="1017954" y="341469"/>
                </a:cubicBezTo>
                <a:cubicBezTo>
                  <a:pt x="1102346" y="370239"/>
                  <a:pt x="1193023" y="392716"/>
                  <a:pt x="1288189" y="403504"/>
                </a:cubicBezTo>
                <a:cubicBezTo>
                  <a:pt x="1382456" y="413394"/>
                  <a:pt x="1481213" y="411596"/>
                  <a:pt x="1575481" y="392716"/>
                </a:cubicBezTo>
                <a:cubicBezTo>
                  <a:pt x="1598824" y="387321"/>
                  <a:pt x="1622166" y="381927"/>
                  <a:pt x="1644611" y="376532"/>
                </a:cubicBezTo>
                <a:cubicBezTo>
                  <a:pt x="1664363" y="370239"/>
                  <a:pt x="1685012" y="364845"/>
                  <a:pt x="1704763" y="358551"/>
                </a:cubicBezTo>
                <a:cubicBezTo>
                  <a:pt x="1744266" y="347762"/>
                  <a:pt x="1782871" y="336075"/>
                  <a:pt x="1821476" y="323488"/>
                </a:cubicBezTo>
                <a:cubicBezTo>
                  <a:pt x="1897788" y="300112"/>
                  <a:pt x="1971407" y="275837"/>
                  <a:pt x="2040537" y="254260"/>
                </a:cubicBezTo>
                <a:cubicBezTo>
                  <a:pt x="2108769" y="231783"/>
                  <a:pt x="2173409" y="211105"/>
                  <a:pt x="2231766" y="195821"/>
                </a:cubicBezTo>
                <a:cubicBezTo>
                  <a:pt x="2291020" y="179637"/>
                  <a:pt x="2343990" y="168849"/>
                  <a:pt x="2392470" y="165252"/>
                </a:cubicBezTo>
                <a:cubicBezTo>
                  <a:pt x="2440951" y="162555"/>
                  <a:pt x="2484045" y="164353"/>
                  <a:pt x="2520854" y="168849"/>
                </a:cubicBezTo>
                <a:cubicBezTo>
                  <a:pt x="2556766" y="174243"/>
                  <a:pt x="2586393" y="178738"/>
                  <a:pt x="2606144" y="183234"/>
                </a:cubicBezTo>
                <a:lnTo>
                  <a:pt x="2618913" y="185956"/>
                </a:lnTo>
                <a:lnTo>
                  <a:pt x="2618913" y="2622461"/>
                </a:lnTo>
                <a:cubicBezTo>
                  <a:pt x="2618913" y="2691916"/>
                  <a:pt x="2562608" y="2748221"/>
                  <a:pt x="2493153" y="2748221"/>
                </a:cubicBezTo>
                <a:lnTo>
                  <a:pt x="125760" y="2748221"/>
                </a:lnTo>
                <a:cubicBezTo>
                  <a:pt x="56305" y="2748221"/>
                  <a:pt x="0" y="2691916"/>
                  <a:pt x="0" y="2622461"/>
                </a:cubicBezTo>
                <a:lnTo>
                  <a:pt x="0" y="1049"/>
                </a:lnTo>
                <a:lnTo>
                  <a:pt x="16918" y="724"/>
                </a:lnTo>
                <a:cubicBezTo>
                  <a:pt x="27243" y="-175"/>
                  <a:pt x="39812" y="-175"/>
                  <a:pt x="54288" y="3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6">
            <a:extLst>
              <a:ext uri="{FF2B5EF4-FFF2-40B4-BE49-F238E27FC236}">
                <a16:creationId xmlns:a16="http://schemas.microsoft.com/office/drawing/2014/main" id="{E9482859-E011-4525-85BC-27C7F73F1A0C}"/>
              </a:ext>
            </a:extLst>
          </p:cNvPr>
          <p:cNvGrpSpPr/>
          <p:nvPr/>
        </p:nvGrpSpPr>
        <p:grpSpPr>
          <a:xfrm>
            <a:off x="286073" y="1386672"/>
            <a:ext cx="2735399" cy="2090935"/>
            <a:chOff x="379454" y="1394505"/>
            <a:chExt cx="2649903" cy="1886974"/>
          </a:xfrm>
        </p:grpSpPr>
        <p:sp>
          <p:nvSpPr>
            <p:cNvPr id="46" name="Freeform: Shape 11">
              <a:extLst>
                <a:ext uri="{FF2B5EF4-FFF2-40B4-BE49-F238E27FC236}">
                  <a16:creationId xmlns:a16="http://schemas.microsoft.com/office/drawing/2014/main" id="{A0781E87-9BB5-4FA6-BD2D-348608651A7A}"/>
                </a:ext>
              </a:extLst>
            </p:cNvPr>
            <p:cNvSpPr/>
            <p:nvPr/>
          </p:nvSpPr>
          <p:spPr>
            <a:xfrm>
              <a:off x="410444" y="2797259"/>
              <a:ext cx="2618913" cy="484220"/>
            </a:xfrm>
            <a:custGeom>
              <a:avLst/>
              <a:gdLst>
                <a:gd name="connsiteX0" fmla="*/ 304211 w 2618913"/>
                <a:gd name="connsiteY0" fmla="*/ 0 h 484220"/>
                <a:gd name="connsiteX1" fmla="*/ 423617 w 2618913"/>
                <a:gd name="connsiteY1" fmla="*/ 7193 h 484220"/>
                <a:gd name="connsiteX2" fmla="*/ 636393 w 2618913"/>
                <a:gd name="connsiteY2" fmla="*/ 49449 h 484220"/>
                <a:gd name="connsiteX3" fmla="*/ 859943 w 2618913"/>
                <a:gd name="connsiteY3" fmla="*/ 116879 h 484220"/>
                <a:gd name="connsiteX4" fmla="*/ 973962 w 2618913"/>
                <a:gd name="connsiteY4" fmla="*/ 153740 h 484220"/>
                <a:gd name="connsiteX5" fmla="*/ 1087981 w 2618913"/>
                <a:gd name="connsiteY5" fmla="*/ 187905 h 484220"/>
                <a:gd name="connsiteX6" fmla="*/ 1315122 w 2618913"/>
                <a:gd name="connsiteY6" fmla="*/ 232858 h 484220"/>
                <a:gd name="connsiteX7" fmla="*/ 1535081 w 2618913"/>
                <a:gd name="connsiteY7" fmla="*/ 231959 h 484220"/>
                <a:gd name="connsiteX8" fmla="*/ 1588948 w 2618913"/>
                <a:gd name="connsiteY8" fmla="*/ 222069 h 484220"/>
                <a:gd name="connsiteX9" fmla="*/ 1649998 w 2618913"/>
                <a:gd name="connsiteY9" fmla="*/ 209482 h 484220"/>
                <a:gd name="connsiteX10" fmla="*/ 1769404 w 2618913"/>
                <a:gd name="connsiteY10" fmla="*/ 186106 h 484220"/>
                <a:gd name="connsiteX11" fmla="*/ 1999238 w 2618913"/>
                <a:gd name="connsiteY11" fmla="*/ 147447 h 484220"/>
                <a:gd name="connsiteX12" fmla="*/ 2212912 w 2618913"/>
                <a:gd name="connsiteY12" fmla="*/ 128566 h 484220"/>
                <a:gd name="connsiteX13" fmla="*/ 2400550 w 2618913"/>
                <a:gd name="connsiteY13" fmla="*/ 144750 h 484220"/>
                <a:gd name="connsiteX14" fmla="*/ 2536117 w 2618913"/>
                <a:gd name="connsiteY14" fmla="*/ 196895 h 484220"/>
                <a:gd name="connsiteX15" fmla="*/ 2611531 w 2618913"/>
                <a:gd name="connsiteY15" fmla="*/ 245445 h 484220"/>
                <a:gd name="connsiteX16" fmla="*/ 2618913 w 2618913"/>
                <a:gd name="connsiteY16" fmla="*/ 250957 h 484220"/>
                <a:gd name="connsiteX17" fmla="*/ 2618913 w 2618913"/>
                <a:gd name="connsiteY17" fmla="*/ 260754 h 484220"/>
                <a:gd name="connsiteX18" fmla="*/ 2606144 w 2618913"/>
                <a:gd name="connsiteY18" fmla="*/ 258032 h 484220"/>
                <a:gd name="connsiteX19" fmla="*/ 2520854 w 2618913"/>
                <a:gd name="connsiteY19" fmla="*/ 243647 h 484220"/>
                <a:gd name="connsiteX20" fmla="*/ 2392470 w 2618913"/>
                <a:gd name="connsiteY20" fmla="*/ 240050 h 484220"/>
                <a:gd name="connsiteX21" fmla="*/ 2231766 w 2618913"/>
                <a:gd name="connsiteY21" fmla="*/ 270619 h 484220"/>
                <a:gd name="connsiteX22" fmla="*/ 2040537 w 2618913"/>
                <a:gd name="connsiteY22" fmla="*/ 329058 h 484220"/>
                <a:gd name="connsiteX23" fmla="*/ 1821476 w 2618913"/>
                <a:gd name="connsiteY23" fmla="*/ 398286 h 484220"/>
                <a:gd name="connsiteX24" fmla="*/ 1704763 w 2618913"/>
                <a:gd name="connsiteY24" fmla="*/ 433349 h 484220"/>
                <a:gd name="connsiteX25" fmla="*/ 1644611 w 2618913"/>
                <a:gd name="connsiteY25" fmla="*/ 451330 h 484220"/>
                <a:gd name="connsiteX26" fmla="*/ 1575481 w 2618913"/>
                <a:gd name="connsiteY26" fmla="*/ 467514 h 484220"/>
                <a:gd name="connsiteX27" fmla="*/ 1288189 w 2618913"/>
                <a:gd name="connsiteY27" fmla="*/ 478302 h 484220"/>
                <a:gd name="connsiteX28" fmla="*/ 1017954 w 2618913"/>
                <a:gd name="connsiteY28" fmla="*/ 416267 h 484220"/>
                <a:gd name="connsiteX29" fmla="*/ 895854 w 2618913"/>
                <a:gd name="connsiteY29" fmla="*/ 370415 h 484220"/>
                <a:gd name="connsiteX30" fmla="*/ 780937 w 2618913"/>
                <a:gd name="connsiteY30" fmla="*/ 320966 h 484220"/>
                <a:gd name="connsiteX31" fmla="*/ 574445 w 2618913"/>
                <a:gd name="connsiteY31" fmla="*/ 223867 h 484220"/>
                <a:gd name="connsiteX32" fmla="*/ 391296 w 2618913"/>
                <a:gd name="connsiteY32" fmla="*/ 145649 h 484220"/>
                <a:gd name="connsiteX33" fmla="*/ 232387 w 2618913"/>
                <a:gd name="connsiteY33" fmla="*/ 97099 h 484220"/>
                <a:gd name="connsiteX34" fmla="*/ 103106 w 2618913"/>
                <a:gd name="connsiteY34" fmla="*/ 78219 h 484220"/>
                <a:gd name="connsiteX35" fmla="*/ 16918 w 2618913"/>
                <a:gd name="connsiteY35" fmla="*/ 75522 h 484220"/>
                <a:gd name="connsiteX36" fmla="*/ 0 w 2618913"/>
                <a:gd name="connsiteY36" fmla="*/ 75847 h 484220"/>
                <a:gd name="connsiteX37" fmla="*/ 0 w 2618913"/>
                <a:gd name="connsiteY37" fmla="*/ 68854 h 484220"/>
                <a:gd name="connsiteX38" fmla="*/ 13327 w 2618913"/>
                <a:gd name="connsiteY38" fmla="*/ 62036 h 484220"/>
                <a:gd name="connsiteX39" fmla="*/ 48340 w 2618913"/>
                <a:gd name="connsiteY39" fmla="*/ 46751 h 484220"/>
                <a:gd name="connsiteX40" fmla="*/ 97719 w 2618913"/>
                <a:gd name="connsiteY40" fmla="*/ 28770 h 484220"/>
                <a:gd name="connsiteX41" fmla="*/ 237774 w 2618913"/>
                <a:gd name="connsiteY41" fmla="*/ 2697 h 484220"/>
                <a:gd name="connsiteX42" fmla="*/ 304211 w 2618913"/>
                <a:gd name="connsiteY42" fmla="*/ 0 h 48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618913" h="484220">
                  <a:moveTo>
                    <a:pt x="304211" y="0"/>
                  </a:moveTo>
                  <a:cubicBezTo>
                    <a:pt x="341918" y="0"/>
                    <a:pt x="382318" y="2697"/>
                    <a:pt x="423617" y="7193"/>
                  </a:cubicBezTo>
                  <a:cubicBezTo>
                    <a:pt x="490951" y="15284"/>
                    <a:pt x="562774" y="30568"/>
                    <a:pt x="636393" y="49449"/>
                  </a:cubicBezTo>
                  <a:cubicBezTo>
                    <a:pt x="709114" y="69228"/>
                    <a:pt x="784528" y="92604"/>
                    <a:pt x="859943" y="116879"/>
                  </a:cubicBezTo>
                  <a:cubicBezTo>
                    <a:pt x="897650" y="129465"/>
                    <a:pt x="935357" y="141153"/>
                    <a:pt x="973962" y="153740"/>
                  </a:cubicBezTo>
                  <a:cubicBezTo>
                    <a:pt x="1011669" y="165428"/>
                    <a:pt x="1050274" y="177116"/>
                    <a:pt x="1087981" y="187905"/>
                  </a:cubicBezTo>
                  <a:cubicBezTo>
                    <a:pt x="1164294" y="207684"/>
                    <a:pt x="1239708" y="225665"/>
                    <a:pt x="1315122" y="232858"/>
                  </a:cubicBezTo>
                  <a:cubicBezTo>
                    <a:pt x="1389639" y="241848"/>
                    <a:pt x="1463258" y="240949"/>
                    <a:pt x="1535081" y="231959"/>
                  </a:cubicBezTo>
                  <a:cubicBezTo>
                    <a:pt x="1553037" y="228363"/>
                    <a:pt x="1570992" y="224766"/>
                    <a:pt x="1588948" y="222069"/>
                  </a:cubicBezTo>
                  <a:cubicBezTo>
                    <a:pt x="1608700" y="217574"/>
                    <a:pt x="1629349" y="213977"/>
                    <a:pt x="1649998" y="209482"/>
                  </a:cubicBezTo>
                  <a:cubicBezTo>
                    <a:pt x="1690398" y="201391"/>
                    <a:pt x="1729901" y="193299"/>
                    <a:pt x="1769404" y="186106"/>
                  </a:cubicBezTo>
                  <a:cubicBezTo>
                    <a:pt x="1847512" y="171721"/>
                    <a:pt x="1924722" y="158235"/>
                    <a:pt x="1999238" y="147447"/>
                  </a:cubicBezTo>
                  <a:cubicBezTo>
                    <a:pt x="2072857" y="137557"/>
                    <a:pt x="2144680" y="129465"/>
                    <a:pt x="2212912" y="128566"/>
                  </a:cubicBezTo>
                  <a:cubicBezTo>
                    <a:pt x="2281144" y="127667"/>
                    <a:pt x="2345785" y="132163"/>
                    <a:pt x="2400550" y="144750"/>
                  </a:cubicBezTo>
                  <a:cubicBezTo>
                    <a:pt x="2456213" y="159135"/>
                    <a:pt x="2501103" y="178015"/>
                    <a:pt x="2536117" y="196895"/>
                  </a:cubicBezTo>
                  <a:cubicBezTo>
                    <a:pt x="2570233" y="215776"/>
                    <a:pt x="2595371" y="232858"/>
                    <a:pt x="2611531" y="245445"/>
                  </a:cubicBezTo>
                  <a:lnTo>
                    <a:pt x="2618913" y="250957"/>
                  </a:lnTo>
                  <a:lnTo>
                    <a:pt x="2618913" y="260754"/>
                  </a:lnTo>
                  <a:lnTo>
                    <a:pt x="2606144" y="258032"/>
                  </a:lnTo>
                  <a:cubicBezTo>
                    <a:pt x="2586393" y="253536"/>
                    <a:pt x="2556766" y="249041"/>
                    <a:pt x="2520854" y="243647"/>
                  </a:cubicBezTo>
                  <a:cubicBezTo>
                    <a:pt x="2484045" y="239151"/>
                    <a:pt x="2440951" y="237353"/>
                    <a:pt x="2392470" y="240050"/>
                  </a:cubicBezTo>
                  <a:cubicBezTo>
                    <a:pt x="2343990" y="243647"/>
                    <a:pt x="2291020" y="254435"/>
                    <a:pt x="2231766" y="270619"/>
                  </a:cubicBezTo>
                  <a:cubicBezTo>
                    <a:pt x="2173409" y="285903"/>
                    <a:pt x="2108769" y="306581"/>
                    <a:pt x="2040537" y="329058"/>
                  </a:cubicBezTo>
                  <a:cubicBezTo>
                    <a:pt x="1971407" y="350635"/>
                    <a:pt x="1897788" y="374910"/>
                    <a:pt x="1821476" y="398286"/>
                  </a:cubicBezTo>
                  <a:cubicBezTo>
                    <a:pt x="1782871" y="410873"/>
                    <a:pt x="1744266" y="422560"/>
                    <a:pt x="1704763" y="433349"/>
                  </a:cubicBezTo>
                  <a:cubicBezTo>
                    <a:pt x="1685012" y="439643"/>
                    <a:pt x="1664363" y="445037"/>
                    <a:pt x="1644611" y="451330"/>
                  </a:cubicBezTo>
                  <a:cubicBezTo>
                    <a:pt x="1622166" y="456725"/>
                    <a:pt x="1598824" y="462119"/>
                    <a:pt x="1575481" y="467514"/>
                  </a:cubicBezTo>
                  <a:cubicBezTo>
                    <a:pt x="1481213" y="486394"/>
                    <a:pt x="1382456" y="488192"/>
                    <a:pt x="1288189" y="478302"/>
                  </a:cubicBezTo>
                  <a:cubicBezTo>
                    <a:pt x="1193023" y="467514"/>
                    <a:pt x="1102346" y="445037"/>
                    <a:pt x="1017954" y="416267"/>
                  </a:cubicBezTo>
                  <a:cubicBezTo>
                    <a:pt x="975758" y="402781"/>
                    <a:pt x="935357" y="386598"/>
                    <a:pt x="895854" y="370415"/>
                  </a:cubicBezTo>
                  <a:cubicBezTo>
                    <a:pt x="856351" y="354232"/>
                    <a:pt x="817746" y="338048"/>
                    <a:pt x="780937" y="320966"/>
                  </a:cubicBezTo>
                  <a:cubicBezTo>
                    <a:pt x="707318" y="287701"/>
                    <a:pt x="639086" y="253536"/>
                    <a:pt x="574445" y="223867"/>
                  </a:cubicBezTo>
                  <a:cubicBezTo>
                    <a:pt x="508907" y="193299"/>
                    <a:pt x="448755" y="167226"/>
                    <a:pt x="391296" y="145649"/>
                  </a:cubicBezTo>
                  <a:cubicBezTo>
                    <a:pt x="333838" y="124071"/>
                    <a:pt x="280868" y="108787"/>
                    <a:pt x="232387" y="97099"/>
                  </a:cubicBezTo>
                  <a:cubicBezTo>
                    <a:pt x="183907" y="86310"/>
                    <a:pt x="139915" y="80916"/>
                    <a:pt x="103106" y="78219"/>
                  </a:cubicBezTo>
                  <a:cubicBezTo>
                    <a:pt x="67194" y="75522"/>
                    <a:pt x="37567" y="73723"/>
                    <a:pt x="16918" y="75522"/>
                  </a:cubicBezTo>
                  <a:lnTo>
                    <a:pt x="0" y="75847"/>
                  </a:lnTo>
                  <a:lnTo>
                    <a:pt x="0" y="68854"/>
                  </a:lnTo>
                  <a:lnTo>
                    <a:pt x="13327" y="62036"/>
                  </a:lnTo>
                  <a:cubicBezTo>
                    <a:pt x="23202" y="57540"/>
                    <a:pt x="33976" y="51247"/>
                    <a:pt x="48340" y="46751"/>
                  </a:cubicBezTo>
                  <a:cubicBezTo>
                    <a:pt x="62705" y="41357"/>
                    <a:pt x="78865" y="33266"/>
                    <a:pt x="97719" y="28770"/>
                  </a:cubicBezTo>
                  <a:cubicBezTo>
                    <a:pt x="135426" y="17082"/>
                    <a:pt x="182111" y="8092"/>
                    <a:pt x="237774" y="2697"/>
                  </a:cubicBezTo>
                  <a:cubicBezTo>
                    <a:pt x="259321" y="899"/>
                    <a:pt x="280868" y="0"/>
                    <a:pt x="30421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10">
              <a:extLst>
                <a:ext uri="{FF2B5EF4-FFF2-40B4-BE49-F238E27FC236}">
                  <a16:creationId xmlns:a16="http://schemas.microsoft.com/office/drawing/2014/main" id="{3CEF5644-C765-41FE-BA01-A9D98B4855B5}"/>
                </a:ext>
              </a:extLst>
            </p:cNvPr>
            <p:cNvSpPr/>
            <p:nvPr/>
          </p:nvSpPr>
          <p:spPr>
            <a:xfrm>
              <a:off x="379454" y="1394505"/>
              <a:ext cx="2618913" cy="1653709"/>
            </a:xfrm>
            <a:custGeom>
              <a:avLst/>
              <a:gdLst>
                <a:gd name="connsiteX0" fmla="*/ 125760 w 2618913"/>
                <a:gd name="connsiteY0" fmla="*/ 0 h 1653709"/>
                <a:gd name="connsiteX1" fmla="*/ 2493153 w 2618913"/>
                <a:gd name="connsiteY1" fmla="*/ 0 h 1653709"/>
                <a:gd name="connsiteX2" fmla="*/ 2618913 w 2618913"/>
                <a:gd name="connsiteY2" fmla="*/ 125760 h 1653709"/>
                <a:gd name="connsiteX3" fmla="*/ 2618913 w 2618913"/>
                <a:gd name="connsiteY3" fmla="*/ 1653709 h 1653709"/>
                <a:gd name="connsiteX4" fmla="*/ 2611531 w 2618913"/>
                <a:gd name="connsiteY4" fmla="*/ 1648197 h 1653709"/>
                <a:gd name="connsiteX5" fmla="*/ 2536117 w 2618913"/>
                <a:gd name="connsiteY5" fmla="*/ 1599647 h 1653709"/>
                <a:gd name="connsiteX6" fmla="*/ 2400550 w 2618913"/>
                <a:gd name="connsiteY6" fmla="*/ 1547502 h 1653709"/>
                <a:gd name="connsiteX7" fmla="*/ 2212912 w 2618913"/>
                <a:gd name="connsiteY7" fmla="*/ 1531318 h 1653709"/>
                <a:gd name="connsiteX8" fmla="*/ 1999238 w 2618913"/>
                <a:gd name="connsiteY8" fmla="*/ 1550199 h 1653709"/>
                <a:gd name="connsiteX9" fmla="*/ 1769404 w 2618913"/>
                <a:gd name="connsiteY9" fmla="*/ 1588858 h 1653709"/>
                <a:gd name="connsiteX10" fmla="*/ 1649998 w 2618913"/>
                <a:gd name="connsiteY10" fmla="*/ 1612234 h 1653709"/>
                <a:gd name="connsiteX11" fmla="*/ 1588948 w 2618913"/>
                <a:gd name="connsiteY11" fmla="*/ 1624821 h 1653709"/>
                <a:gd name="connsiteX12" fmla="*/ 1535081 w 2618913"/>
                <a:gd name="connsiteY12" fmla="*/ 1634711 h 1653709"/>
                <a:gd name="connsiteX13" fmla="*/ 1315122 w 2618913"/>
                <a:gd name="connsiteY13" fmla="*/ 1635610 h 1653709"/>
                <a:gd name="connsiteX14" fmla="*/ 1087981 w 2618913"/>
                <a:gd name="connsiteY14" fmla="*/ 1590657 h 1653709"/>
                <a:gd name="connsiteX15" fmla="*/ 973962 w 2618913"/>
                <a:gd name="connsiteY15" fmla="*/ 1556492 h 1653709"/>
                <a:gd name="connsiteX16" fmla="*/ 859943 w 2618913"/>
                <a:gd name="connsiteY16" fmla="*/ 1519631 h 1653709"/>
                <a:gd name="connsiteX17" fmla="*/ 636393 w 2618913"/>
                <a:gd name="connsiteY17" fmla="*/ 1452201 h 1653709"/>
                <a:gd name="connsiteX18" fmla="*/ 423617 w 2618913"/>
                <a:gd name="connsiteY18" fmla="*/ 1409945 h 1653709"/>
                <a:gd name="connsiteX19" fmla="*/ 304211 w 2618913"/>
                <a:gd name="connsiteY19" fmla="*/ 1402752 h 1653709"/>
                <a:gd name="connsiteX20" fmla="*/ 237774 w 2618913"/>
                <a:gd name="connsiteY20" fmla="*/ 1405449 h 1653709"/>
                <a:gd name="connsiteX21" fmla="*/ 97719 w 2618913"/>
                <a:gd name="connsiteY21" fmla="*/ 1431522 h 1653709"/>
                <a:gd name="connsiteX22" fmla="*/ 48340 w 2618913"/>
                <a:gd name="connsiteY22" fmla="*/ 1449503 h 1653709"/>
                <a:gd name="connsiteX23" fmla="*/ 13327 w 2618913"/>
                <a:gd name="connsiteY23" fmla="*/ 1464788 h 1653709"/>
                <a:gd name="connsiteX24" fmla="*/ 0 w 2618913"/>
                <a:gd name="connsiteY24" fmla="*/ 1471606 h 1653709"/>
                <a:gd name="connsiteX25" fmla="*/ 0 w 2618913"/>
                <a:gd name="connsiteY25" fmla="*/ 125760 h 1653709"/>
                <a:gd name="connsiteX26" fmla="*/ 125760 w 2618913"/>
                <a:gd name="connsiteY26" fmla="*/ 0 h 1653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8913" h="1653709">
                  <a:moveTo>
                    <a:pt x="125760" y="0"/>
                  </a:moveTo>
                  <a:lnTo>
                    <a:pt x="2493153" y="0"/>
                  </a:lnTo>
                  <a:cubicBezTo>
                    <a:pt x="2562608" y="0"/>
                    <a:pt x="2618913" y="56305"/>
                    <a:pt x="2618913" y="125760"/>
                  </a:cubicBezTo>
                  <a:lnTo>
                    <a:pt x="2618913" y="1653709"/>
                  </a:lnTo>
                  <a:lnTo>
                    <a:pt x="2611531" y="1648197"/>
                  </a:lnTo>
                  <a:cubicBezTo>
                    <a:pt x="2595371" y="1635610"/>
                    <a:pt x="2570233" y="1618528"/>
                    <a:pt x="2536117" y="1599647"/>
                  </a:cubicBezTo>
                  <a:cubicBezTo>
                    <a:pt x="2501103" y="1580767"/>
                    <a:pt x="2456213" y="1561887"/>
                    <a:pt x="2400550" y="1547502"/>
                  </a:cubicBezTo>
                  <a:cubicBezTo>
                    <a:pt x="2345785" y="1534915"/>
                    <a:pt x="2281144" y="1530419"/>
                    <a:pt x="2212912" y="1531318"/>
                  </a:cubicBezTo>
                  <a:cubicBezTo>
                    <a:pt x="2144680" y="1532217"/>
                    <a:pt x="2072857" y="1540309"/>
                    <a:pt x="1999238" y="1550199"/>
                  </a:cubicBezTo>
                  <a:cubicBezTo>
                    <a:pt x="1924722" y="1560987"/>
                    <a:pt x="1847512" y="1574473"/>
                    <a:pt x="1769404" y="1588858"/>
                  </a:cubicBezTo>
                  <a:cubicBezTo>
                    <a:pt x="1729901" y="1596051"/>
                    <a:pt x="1690398" y="1604143"/>
                    <a:pt x="1649998" y="1612234"/>
                  </a:cubicBezTo>
                  <a:cubicBezTo>
                    <a:pt x="1629349" y="1616729"/>
                    <a:pt x="1608700" y="1620326"/>
                    <a:pt x="1588948" y="1624821"/>
                  </a:cubicBezTo>
                  <a:cubicBezTo>
                    <a:pt x="1570992" y="1627518"/>
                    <a:pt x="1553037" y="1631115"/>
                    <a:pt x="1535081" y="1634711"/>
                  </a:cubicBezTo>
                  <a:cubicBezTo>
                    <a:pt x="1463258" y="1643701"/>
                    <a:pt x="1389639" y="1644600"/>
                    <a:pt x="1315122" y="1635610"/>
                  </a:cubicBezTo>
                  <a:cubicBezTo>
                    <a:pt x="1239708" y="1628417"/>
                    <a:pt x="1164294" y="1610436"/>
                    <a:pt x="1087981" y="1590657"/>
                  </a:cubicBezTo>
                  <a:cubicBezTo>
                    <a:pt x="1050274" y="1579868"/>
                    <a:pt x="1011669" y="1568180"/>
                    <a:pt x="973962" y="1556492"/>
                  </a:cubicBezTo>
                  <a:cubicBezTo>
                    <a:pt x="935357" y="1543905"/>
                    <a:pt x="897650" y="1532217"/>
                    <a:pt x="859943" y="1519631"/>
                  </a:cubicBezTo>
                  <a:cubicBezTo>
                    <a:pt x="784528" y="1495356"/>
                    <a:pt x="709114" y="1471980"/>
                    <a:pt x="636393" y="1452201"/>
                  </a:cubicBezTo>
                  <a:cubicBezTo>
                    <a:pt x="562774" y="1433320"/>
                    <a:pt x="490951" y="1418036"/>
                    <a:pt x="423617" y="1409945"/>
                  </a:cubicBezTo>
                  <a:cubicBezTo>
                    <a:pt x="382318" y="1405449"/>
                    <a:pt x="341918" y="1402752"/>
                    <a:pt x="304211" y="1402752"/>
                  </a:cubicBezTo>
                  <a:cubicBezTo>
                    <a:pt x="280868" y="1402752"/>
                    <a:pt x="259321" y="1403651"/>
                    <a:pt x="237774" y="1405449"/>
                  </a:cubicBezTo>
                  <a:cubicBezTo>
                    <a:pt x="182111" y="1410844"/>
                    <a:pt x="135426" y="1419834"/>
                    <a:pt x="97719" y="1431522"/>
                  </a:cubicBezTo>
                  <a:cubicBezTo>
                    <a:pt x="78865" y="1436018"/>
                    <a:pt x="62705" y="1444109"/>
                    <a:pt x="48340" y="1449503"/>
                  </a:cubicBezTo>
                  <a:cubicBezTo>
                    <a:pt x="33976" y="1453999"/>
                    <a:pt x="23202" y="1460292"/>
                    <a:pt x="13327" y="1464788"/>
                  </a:cubicBezTo>
                  <a:lnTo>
                    <a:pt x="0" y="1471606"/>
                  </a:lnTo>
                  <a:lnTo>
                    <a:pt x="0" y="125760"/>
                  </a:lnTo>
                  <a:cubicBezTo>
                    <a:pt x="0" y="56305"/>
                    <a:pt x="56305" y="0"/>
                    <a:pt x="125760" y="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t"/>
            <a:lstStyle/>
            <a:p>
              <a:pPr algn="ctr"/>
              <a:endParaRPr lang="en-US" sz="2400" b="1" dirty="0"/>
            </a:p>
          </p:txBody>
        </p:sp>
        <p:sp>
          <p:nvSpPr>
            <p:cNvPr id="49" name="Freeform: Shape 15">
              <a:extLst>
                <a:ext uri="{FF2B5EF4-FFF2-40B4-BE49-F238E27FC236}">
                  <a16:creationId xmlns:a16="http://schemas.microsoft.com/office/drawing/2014/main" id="{E390058D-4F56-4B28-B5D8-42927162D16C}"/>
                </a:ext>
              </a:extLst>
            </p:cNvPr>
            <p:cNvSpPr/>
            <p:nvPr/>
          </p:nvSpPr>
          <p:spPr>
            <a:xfrm>
              <a:off x="410444" y="2933791"/>
              <a:ext cx="636075" cy="220714"/>
            </a:xfrm>
            <a:custGeom>
              <a:avLst/>
              <a:gdLst>
                <a:gd name="connsiteX0" fmla="*/ 477 w 636075"/>
                <a:gd name="connsiteY0" fmla="*/ 356 h 220714"/>
                <a:gd name="connsiteX1" fmla="*/ 26591 w 636075"/>
                <a:gd name="connsiteY1" fmla="*/ 379 h 220714"/>
                <a:gd name="connsiteX2" fmla="*/ 104805 w 636075"/>
                <a:gd name="connsiteY2" fmla="*/ 2253 h 220714"/>
                <a:gd name="connsiteX3" fmla="*/ 130729 w 636075"/>
                <a:gd name="connsiteY3" fmla="*/ 4980 h 220714"/>
                <a:gd name="connsiteX4" fmla="*/ 182513 w 636075"/>
                <a:gd name="connsiteY4" fmla="*/ 11336 h 220714"/>
                <a:gd name="connsiteX5" fmla="*/ 234044 w 636075"/>
                <a:gd name="connsiteY5" fmla="*/ 21297 h 220714"/>
                <a:gd name="connsiteX6" fmla="*/ 284552 w 636075"/>
                <a:gd name="connsiteY6" fmla="*/ 32997 h 220714"/>
                <a:gd name="connsiteX7" fmla="*/ 332182 w 636075"/>
                <a:gd name="connsiteY7" fmla="*/ 47211 h 220714"/>
                <a:gd name="connsiteX8" fmla="*/ 420725 w 636075"/>
                <a:gd name="connsiteY8" fmla="*/ 81508 h 220714"/>
                <a:gd name="connsiteX9" fmla="*/ 495510 w 636075"/>
                <a:gd name="connsiteY9" fmla="*/ 119367 h 220714"/>
                <a:gd name="connsiteX10" fmla="*/ 556791 w 636075"/>
                <a:gd name="connsiteY10" fmla="*/ 157182 h 220714"/>
                <a:gd name="connsiteX11" fmla="*/ 600402 w 636075"/>
                <a:gd name="connsiteY11" fmla="*/ 190132 h 220714"/>
                <a:gd name="connsiteX12" fmla="*/ 636075 w 636075"/>
                <a:gd name="connsiteY12" fmla="*/ 220714 h 220714"/>
                <a:gd name="connsiteX13" fmla="*/ 591197 w 636075"/>
                <a:gd name="connsiteY13" fmla="*/ 205787 h 220714"/>
                <a:gd name="connsiteX14" fmla="*/ 540236 w 636075"/>
                <a:gd name="connsiteY14" fmla="*/ 187716 h 220714"/>
                <a:gd name="connsiteX15" fmla="*/ 475065 w 636075"/>
                <a:gd name="connsiteY15" fmla="*/ 166835 h 220714"/>
                <a:gd name="connsiteX16" fmla="*/ 398243 w 636075"/>
                <a:gd name="connsiteY16" fmla="*/ 145135 h 220714"/>
                <a:gd name="connsiteX17" fmla="*/ 311438 w 636075"/>
                <a:gd name="connsiteY17" fmla="*/ 124545 h 220714"/>
                <a:gd name="connsiteX18" fmla="*/ 265284 w 636075"/>
                <a:gd name="connsiteY18" fmla="*/ 114962 h 220714"/>
                <a:gd name="connsiteX19" fmla="*/ 218107 w 636075"/>
                <a:gd name="connsiteY19" fmla="*/ 107119 h 220714"/>
                <a:gd name="connsiteX20" fmla="*/ 194998 w 636075"/>
                <a:gd name="connsiteY20" fmla="*/ 102778 h 220714"/>
                <a:gd name="connsiteX21" fmla="*/ 169971 w 636075"/>
                <a:gd name="connsiteY21" fmla="*/ 100113 h 220714"/>
                <a:gd name="connsiteX22" fmla="*/ 121771 w 636075"/>
                <a:gd name="connsiteY22" fmla="*/ 94009 h 220714"/>
                <a:gd name="connsiteX23" fmla="*/ 24992 w 636075"/>
                <a:gd name="connsiteY23" fmla="*/ 87209 h 220714"/>
                <a:gd name="connsiteX24" fmla="*/ 0 w 636075"/>
                <a:gd name="connsiteY24" fmla="*/ 86640 h 220714"/>
                <a:gd name="connsiteX25" fmla="*/ 0 w 636075"/>
                <a:gd name="connsiteY25" fmla="*/ 373 h 22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36075" h="220714">
                  <a:moveTo>
                    <a:pt x="477" y="356"/>
                  </a:moveTo>
                  <a:cubicBezTo>
                    <a:pt x="8605" y="21"/>
                    <a:pt x="17630" y="-250"/>
                    <a:pt x="26591" y="379"/>
                  </a:cubicBezTo>
                  <a:cubicBezTo>
                    <a:pt x="51872" y="-561"/>
                    <a:pt x="78818" y="427"/>
                    <a:pt x="104805" y="2253"/>
                  </a:cubicBezTo>
                  <a:cubicBezTo>
                    <a:pt x="113766" y="2883"/>
                    <a:pt x="121768" y="4351"/>
                    <a:pt x="130729" y="4980"/>
                  </a:cubicBezTo>
                  <a:cubicBezTo>
                    <a:pt x="148651" y="6240"/>
                    <a:pt x="165550" y="9239"/>
                    <a:pt x="182513" y="11336"/>
                  </a:cubicBezTo>
                  <a:cubicBezTo>
                    <a:pt x="200372" y="13497"/>
                    <a:pt x="217208" y="17397"/>
                    <a:pt x="234044" y="21297"/>
                  </a:cubicBezTo>
                  <a:cubicBezTo>
                    <a:pt x="250880" y="25197"/>
                    <a:pt x="267779" y="28196"/>
                    <a:pt x="284552" y="32997"/>
                  </a:cubicBezTo>
                  <a:cubicBezTo>
                    <a:pt x="300428" y="37735"/>
                    <a:pt x="316305" y="42473"/>
                    <a:pt x="332182" y="47211"/>
                  </a:cubicBezTo>
                  <a:cubicBezTo>
                    <a:pt x="363935" y="56688"/>
                    <a:pt x="392683" y="70481"/>
                    <a:pt x="420725" y="81508"/>
                  </a:cubicBezTo>
                  <a:cubicBezTo>
                    <a:pt x="447808" y="93373"/>
                    <a:pt x="472908" y="107816"/>
                    <a:pt x="495510" y="119367"/>
                  </a:cubicBezTo>
                  <a:cubicBezTo>
                    <a:pt x="518882" y="132782"/>
                    <a:pt x="538669" y="145946"/>
                    <a:pt x="556791" y="157182"/>
                  </a:cubicBezTo>
                  <a:cubicBezTo>
                    <a:pt x="574912" y="168417"/>
                    <a:pt x="587531" y="181077"/>
                    <a:pt x="600402" y="190132"/>
                  </a:cubicBezTo>
                  <a:cubicBezTo>
                    <a:pt x="623394" y="208955"/>
                    <a:pt x="636075" y="220714"/>
                    <a:pt x="636075" y="220714"/>
                  </a:cubicBezTo>
                  <a:cubicBezTo>
                    <a:pt x="636075" y="220714"/>
                    <a:pt x="620199" y="215976"/>
                    <a:pt x="591197" y="205787"/>
                  </a:cubicBezTo>
                  <a:cubicBezTo>
                    <a:pt x="577113" y="201175"/>
                    <a:pt x="560530" y="193670"/>
                    <a:pt x="540236" y="187716"/>
                  </a:cubicBezTo>
                  <a:cubicBezTo>
                    <a:pt x="520839" y="181824"/>
                    <a:pt x="498816" y="174843"/>
                    <a:pt x="475065" y="166835"/>
                  </a:cubicBezTo>
                  <a:cubicBezTo>
                    <a:pt x="451186" y="160628"/>
                    <a:pt x="425643" y="152494"/>
                    <a:pt x="398243" y="145135"/>
                  </a:cubicBezTo>
                  <a:cubicBezTo>
                    <a:pt x="369885" y="138614"/>
                    <a:pt x="341716" y="129389"/>
                    <a:pt x="311438" y="124545"/>
                  </a:cubicBezTo>
                  <a:cubicBezTo>
                    <a:pt x="296394" y="120771"/>
                    <a:pt x="281287" y="117898"/>
                    <a:pt x="265284" y="114962"/>
                  </a:cubicBezTo>
                  <a:cubicBezTo>
                    <a:pt x="250177" y="112089"/>
                    <a:pt x="234174" y="109153"/>
                    <a:pt x="218107" y="107119"/>
                  </a:cubicBezTo>
                  <a:lnTo>
                    <a:pt x="194998" y="102778"/>
                  </a:lnTo>
                  <a:lnTo>
                    <a:pt x="169971" y="100113"/>
                  </a:lnTo>
                  <a:cubicBezTo>
                    <a:pt x="153904" y="98079"/>
                    <a:pt x="137901" y="95143"/>
                    <a:pt x="121771" y="94009"/>
                  </a:cubicBezTo>
                  <a:cubicBezTo>
                    <a:pt x="89511" y="91743"/>
                    <a:pt x="56419" y="88512"/>
                    <a:pt x="24992" y="87209"/>
                  </a:cubicBezTo>
                  <a:lnTo>
                    <a:pt x="0" y="86640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54A41A65-DDBC-495F-839A-96EB9E631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332" y="2663479"/>
              <a:ext cx="2102175" cy="302296"/>
            </a:xfrm>
            <a:custGeom>
              <a:avLst/>
              <a:gdLst>
                <a:gd name="T0" fmla="*/ 1690 w 2341"/>
                <a:gd name="T1" fmla="*/ 0 h 337"/>
                <a:gd name="T2" fmla="*/ 945 w 2341"/>
                <a:gd name="T3" fmla="*/ 121 h 337"/>
                <a:gd name="T4" fmla="*/ 945 w 2341"/>
                <a:gd name="T5" fmla="*/ 121 h 337"/>
                <a:gd name="T6" fmla="*/ 627 w 2341"/>
                <a:gd name="T7" fmla="*/ 85 h 337"/>
                <a:gd name="T8" fmla="*/ 627 w 2341"/>
                <a:gd name="T9" fmla="*/ 85 h 337"/>
                <a:gd name="T10" fmla="*/ 0 w 2341"/>
                <a:gd name="T11" fmla="*/ 101 h 337"/>
                <a:gd name="T12" fmla="*/ 0 w 2341"/>
                <a:gd name="T13" fmla="*/ 101 h 337"/>
                <a:gd name="T14" fmla="*/ 1027 w 2341"/>
                <a:gd name="T15" fmla="*/ 335 h 337"/>
                <a:gd name="T16" fmla="*/ 1027 w 2341"/>
                <a:gd name="T17" fmla="*/ 335 h 337"/>
                <a:gd name="T18" fmla="*/ 1533 w 2341"/>
                <a:gd name="T19" fmla="*/ 271 h 337"/>
                <a:gd name="T20" fmla="*/ 1533 w 2341"/>
                <a:gd name="T21" fmla="*/ 271 h 337"/>
                <a:gd name="T22" fmla="*/ 2341 w 2341"/>
                <a:gd name="T23" fmla="*/ 311 h 337"/>
                <a:gd name="T24" fmla="*/ 2341 w 2341"/>
                <a:gd name="T25" fmla="*/ 311 h 337"/>
                <a:gd name="T26" fmla="*/ 1701 w 2341"/>
                <a:gd name="T27" fmla="*/ 0 h 337"/>
                <a:gd name="T28" fmla="*/ 1701 w 2341"/>
                <a:gd name="T29" fmla="*/ 0 h 337"/>
                <a:gd name="T30" fmla="*/ 1690 w 2341"/>
                <a:gd name="T31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41" h="337">
                  <a:moveTo>
                    <a:pt x="1690" y="0"/>
                  </a:moveTo>
                  <a:cubicBezTo>
                    <a:pt x="1336" y="7"/>
                    <a:pt x="1299" y="114"/>
                    <a:pt x="945" y="121"/>
                  </a:cubicBezTo>
                  <a:lnTo>
                    <a:pt x="945" y="121"/>
                  </a:lnTo>
                  <a:cubicBezTo>
                    <a:pt x="816" y="123"/>
                    <a:pt x="720" y="104"/>
                    <a:pt x="627" y="85"/>
                  </a:cubicBezTo>
                  <a:lnTo>
                    <a:pt x="627" y="85"/>
                  </a:lnTo>
                  <a:cubicBezTo>
                    <a:pt x="464" y="52"/>
                    <a:pt x="310" y="19"/>
                    <a:pt x="0" y="101"/>
                  </a:cubicBezTo>
                  <a:lnTo>
                    <a:pt x="0" y="101"/>
                  </a:lnTo>
                  <a:cubicBezTo>
                    <a:pt x="415" y="129"/>
                    <a:pt x="652" y="331"/>
                    <a:pt x="1027" y="335"/>
                  </a:cubicBezTo>
                  <a:lnTo>
                    <a:pt x="1027" y="335"/>
                  </a:lnTo>
                  <a:cubicBezTo>
                    <a:pt x="1230" y="337"/>
                    <a:pt x="1390" y="304"/>
                    <a:pt x="1533" y="271"/>
                  </a:cubicBezTo>
                  <a:lnTo>
                    <a:pt x="1533" y="271"/>
                  </a:lnTo>
                  <a:cubicBezTo>
                    <a:pt x="1799" y="210"/>
                    <a:pt x="2009" y="149"/>
                    <a:pt x="2341" y="311"/>
                  </a:cubicBezTo>
                  <a:lnTo>
                    <a:pt x="2341" y="311"/>
                  </a:lnTo>
                  <a:cubicBezTo>
                    <a:pt x="2341" y="311"/>
                    <a:pt x="2050" y="0"/>
                    <a:pt x="1701" y="0"/>
                  </a:cubicBezTo>
                  <a:lnTo>
                    <a:pt x="1701" y="0"/>
                  </a:lnTo>
                  <a:cubicBezTo>
                    <a:pt x="1697" y="0"/>
                    <a:pt x="1694" y="0"/>
                    <a:pt x="169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3" name="Rectangle: Rounded Corners 50">
            <a:extLst>
              <a:ext uri="{FF2B5EF4-FFF2-40B4-BE49-F238E27FC236}">
                <a16:creationId xmlns:a16="http://schemas.microsoft.com/office/drawing/2014/main" id="{35A4A401-41F9-4B48-9FBC-2A6779EB5DF3}"/>
              </a:ext>
            </a:extLst>
          </p:cNvPr>
          <p:cNvSpPr/>
          <p:nvPr/>
        </p:nvSpPr>
        <p:spPr>
          <a:xfrm>
            <a:off x="3358893" y="1437212"/>
            <a:ext cx="2645053" cy="4581453"/>
          </a:xfrm>
          <a:prstGeom prst="roundRect">
            <a:avLst>
              <a:gd name="adj" fmla="val 4802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177800" sx="106000" sy="106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52">
            <a:extLst>
              <a:ext uri="{FF2B5EF4-FFF2-40B4-BE49-F238E27FC236}">
                <a16:creationId xmlns:a16="http://schemas.microsoft.com/office/drawing/2014/main" id="{9FEE8E39-5DF4-4E66-ABBE-031E7B92FA9C}"/>
              </a:ext>
            </a:extLst>
          </p:cNvPr>
          <p:cNvSpPr/>
          <p:nvPr/>
        </p:nvSpPr>
        <p:spPr>
          <a:xfrm>
            <a:off x="3330877" y="3023930"/>
            <a:ext cx="2703409" cy="3045274"/>
          </a:xfrm>
          <a:custGeom>
            <a:avLst/>
            <a:gdLst>
              <a:gd name="connsiteX0" fmla="*/ 54288 w 2618913"/>
              <a:gd name="connsiteY0" fmla="*/ 386 h 2748221"/>
              <a:gd name="connsiteX1" fmla="*/ 103106 w 2618913"/>
              <a:gd name="connsiteY1" fmla="*/ 3421 h 2748221"/>
              <a:gd name="connsiteX2" fmla="*/ 232387 w 2618913"/>
              <a:gd name="connsiteY2" fmla="*/ 22301 h 2748221"/>
              <a:gd name="connsiteX3" fmla="*/ 391296 w 2618913"/>
              <a:gd name="connsiteY3" fmla="*/ 70851 h 2748221"/>
              <a:gd name="connsiteX4" fmla="*/ 574445 w 2618913"/>
              <a:gd name="connsiteY4" fmla="*/ 149069 h 2748221"/>
              <a:gd name="connsiteX5" fmla="*/ 780937 w 2618913"/>
              <a:gd name="connsiteY5" fmla="*/ 246168 h 2748221"/>
              <a:gd name="connsiteX6" fmla="*/ 895854 w 2618913"/>
              <a:gd name="connsiteY6" fmla="*/ 295617 h 2748221"/>
              <a:gd name="connsiteX7" fmla="*/ 1017954 w 2618913"/>
              <a:gd name="connsiteY7" fmla="*/ 341469 h 2748221"/>
              <a:gd name="connsiteX8" fmla="*/ 1288189 w 2618913"/>
              <a:gd name="connsiteY8" fmla="*/ 403504 h 2748221"/>
              <a:gd name="connsiteX9" fmla="*/ 1575481 w 2618913"/>
              <a:gd name="connsiteY9" fmla="*/ 392716 h 2748221"/>
              <a:gd name="connsiteX10" fmla="*/ 1644611 w 2618913"/>
              <a:gd name="connsiteY10" fmla="*/ 376532 h 2748221"/>
              <a:gd name="connsiteX11" fmla="*/ 1704763 w 2618913"/>
              <a:gd name="connsiteY11" fmla="*/ 358551 h 2748221"/>
              <a:gd name="connsiteX12" fmla="*/ 1821476 w 2618913"/>
              <a:gd name="connsiteY12" fmla="*/ 323488 h 2748221"/>
              <a:gd name="connsiteX13" fmla="*/ 2040537 w 2618913"/>
              <a:gd name="connsiteY13" fmla="*/ 254260 h 2748221"/>
              <a:gd name="connsiteX14" fmla="*/ 2231766 w 2618913"/>
              <a:gd name="connsiteY14" fmla="*/ 195821 h 2748221"/>
              <a:gd name="connsiteX15" fmla="*/ 2392470 w 2618913"/>
              <a:gd name="connsiteY15" fmla="*/ 165252 h 2748221"/>
              <a:gd name="connsiteX16" fmla="*/ 2520854 w 2618913"/>
              <a:gd name="connsiteY16" fmla="*/ 168849 h 2748221"/>
              <a:gd name="connsiteX17" fmla="*/ 2606144 w 2618913"/>
              <a:gd name="connsiteY17" fmla="*/ 183234 h 2748221"/>
              <a:gd name="connsiteX18" fmla="*/ 2618913 w 2618913"/>
              <a:gd name="connsiteY18" fmla="*/ 185956 h 2748221"/>
              <a:gd name="connsiteX19" fmla="*/ 2618913 w 2618913"/>
              <a:gd name="connsiteY19" fmla="*/ 2622461 h 2748221"/>
              <a:gd name="connsiteX20" fmla="*/ 2493153 w 2618913"/>
              <a:gd name="connsiteY20" fmla="*/ 2748221 h 2748221"/>
              <a:gd name="connsiteX21" fmla="*/ 125760 w 2618913"/>
              <a:gd name="connsiteY21" fmla="*/ 2748221 h 2748221"/>
              <a:gd name="connsiteX22" fmla="*/ 0 w 2618913"/>
              <a:gd name="connsiteY22" fmla="*/ 2622461 h 2748221"/>
              <a:gd name="connsiteX23" fmla="*/ 0 w 2618913"/>
              <a:gd name="connsiteY23" fmla="*/ 1049 h 2748221"/>
              <a:gd name="connsiteX24" fmla="*/ 16918 w 2618913"/>
              <a:gd name="connsiteY24" fmla="*/ 724 h 2748221"/>
              <a:gd name="connsiteX25" fmla="*/ 54288 w 2618913"/>
              <a:gd name="connsiteY25" fmla="*/ 386 h 274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18913" h="2748221">
                <a:moveTo>
                  <a:pt x="54288" y="386"/>
                </a:moveTo>
                <a:cubicBezTo>
                  <a:pt x="68765" y="949"/>
                  <a:pt x="85150" y="2073"/>
                  <a:pt x="103106" y="3421"/>
                </a:cubicBezTo>
                <a:cubicBezTo>
                  <a:pt x="139915" y="6118"/>
                  <a:pt x="183907" y="11512"/>
                  <a:pt x="232387" y="22301"/>
                </a:cubicBezTo>
                <a:cubicBezTo>
                  <a:pt x="280868" y="33989"/>
                  <a:pt x="333838" y="49273"/>
                  <a:pt x="391296" y="70851"/>
                </a:cubicBezTo>
                <a:cubicBezTo>
                  <a:pt x="448755" y="92428"/>
                  <a:pt x="508907" y="118501"/>
                  <a:pt x="574445" y="149069"/>
                </a:cubicBezTo>
                <a:cubicBezTo>
                  <a:pt x="639086" y="178738"/>
                  <a:pt x="707318" y="212903"/>
                  <a:pt x="780937" y="246168"/>
                </a:cubicBezTo>
                <a:cubicBezTo>
                  <a:pt x="817746" y="263250"/>
                  <a:pt x="856351" y="279434"/>
                  <a:pt x="895854" y="295617"/>
                </a:cubicBezTo>
                <a:cubicBezTo>
                  <a:pt x="935357" y="311800"/>
                  <a:pt x="975758" y="327983"/>
                  <a:pt x="1017954" y="341469"/>
                </a:cubicBezTo>
                <a:cubicBezTo>
                  <a:pt x="1102346" y="370239"/>
                  <a:pt x="1193023" y="392716"/>
                  <a:pt x="1288189" y="403504"/>
                </a:cubicBezTo>
                <a:cubicBezTo>
                  <a:pt x="1382456" y="413394"/>
                  <a:pt x="1481213" y="411596"/>
                  <a:pt x="1575481" y="392716"/>
                </a:cubicBezTo>
                <a:cubicBezTo>
                  <a:pt x="1598824" y="387321"/>
                  <a:pt x="1622166" y="381927"/>
                  <a:pt x="1644611" y="376532"/>
                </a:cubicBezTo>
                <a:cubicBezTo>
                  <a:pt x="1664363" y="370239"/>
                  <a:pt x="1685012" y="364845"/>
                  <a:pt x="1704763" y="358551"/>
                </a:cubicBezTo>
                <a:cubicBezTo>
                  <a:pt x="1744266" y="347762"/>
                  <a:pt x="1782871" y="336075"/>
                  <a:pt x="1821476" y="323488"/>
                </a:cubicBezTo>
                <a:cubicBezTo>
                  <a:pt x="1897788" y="300112"/>
                  <a:pt x="1971407" y="275837"/>
                  <a:pt x="2040537" y="254260"/>
                </a:cubicBezTo>
                <a:cubicBezTo>
                  <a:pt x="2108769" y="231783"/>
                  <a:pt x="2173409" y="211105"/>
                  <a:pt x="2231766" y="195821"/>
                </a:cubicBezTo>
                <a:cubicBezTo>
                  <a:pt x="2291020" y="179637"/>
                  <a:pt x="2343990" y="168849"/>
                  <a:pt x="2392470" y="165252"/>
                </a:cubicBezTo>
                <a:cubicBezTo>
                  <a:pt x="2440951" y="162555"/>
                  <a:pt x="2484045" y="164353"/>
                  <a:pt x="2520854" y="168849"/>
                </a:cubicBezTo>
                <a:cubicBezTo>
                  <a:pt x="2556766" y="174243"/>
                  <a:pt x="2586393" y="178738"/>
                  <a:pt x="2606144" y="183234"/>
                </a:cubicBezTo>
                <a:lnTo>
                  <a:pt x="2618913" y="185956"/>
                </a:lnTo>
                <a:lnTo>
                  <a:pt x="2618913" y="2622461"/>
                </a:lnTo>
                <a:cubicBezTo>
                  <a:pt x="2618913" y="2691916"/>
                  <a:pt x="2562608" y="2748221"/>
                  <a:pt x="2493153" y="2748221"/>
                </a:cubicBezTo>
                <a:lnTo>
                  <a:pt x="125760" y="2748221"/>
                </a:lnTo>
                <a:cubicBezTo>
                  <a:pt x="56305" y="2748221"/>
                  <a:pt x="0" y="2691916"/>
                  <a:pt x="0" y="2622461"/>
                </a:cubicBezTo>
                <a:lnTo>
                  <a:pt x="0" y="1049"/>
                </a:lnTo>
                <a:lnTo>
                  <a:pt x="16918" y="724"/>
                </a:lnTo>
                <a:cubicBezTo>
                  <a:pt x="27243" y="-175"/>
                  <a:pt x="39812" y="-175"/>
                  <a:pt x="54288" y="3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7">
            <a:extLst>
              <a:ext uri="{FF2B5EF4-FFF2-40B4-BE49-F238E27FC236}">
                <a16:creationId xmlns:a16="http://schemas.microsoft.com/office/drawing/2014/main" id="{D574F898-A8C3-4F0B-97E4-7526188C3DE7}"/>
              </a:ext>
            </a:extLst>
          </p:cNvPr>
          <p:cNvGrpSpPr/>
          <p:nvPr/>
        </p:nvGrpSpPr>
        <p:grpSpPr>
          <a:xfrm>
            <a:off x="3326721" y="1386674"/>
            <a:ext cx="2703409" cy="2090933"/>
            <a:chOff x="3348559" y="1394507"/>
            <a:chExt cx="2618913" cy="1886972"/>
          </a:xfrm>
        </p:grpSpPr>
        <p:sp>
          <p:nvSpPr>
            <p:cNvPr id="84" name="Freeform: Shape 207">
              <a:extLst>
                <a:ext uri="{FF2B5EF4-FFF2-40B4-BE49-F238E27FC236}">
                  <a16:creationId xmlns:a16="http://schemas.microsoft.com/office/drawing/2014/main" id="{D5D3216F-736C-4F0E-992A-359CE01BD27D}"/>
                </a:ext>
              </a:extLst>
            </p:cNvPr>
            <p:cNvSpPr/>
            <p:nvPr/>
          </p:nvSpPr>
          <p:spPr>
            <a:xfrm>
              <a:off x="3348559" y="2797259"/>
              <a:ext cx="2618913" cy="484220"/>
            </a:xfrm>
            <a:custGeom>
              <a:avLst/>
              <a:gdLst>
                <a:gd name="connsiteX0" fmla="*/ 304211 w 2618913"/>
                <a:gd name="connsiteY0" fmla="*/ 0 h 484220"/>
                <a:gd name="connsiteX1" fmla="*/ 423617 w 2618913"/>
                <a:gd name="connsiteY1" fmla="*/ 7193 h 484220"/>
                <a:gd name="connsiteX2" fmla="*/ 636393 w 2618913"/>
                <a:gd name="connsiteY2" fmla="*/ 49449 h 484220"/>
                <a:gd name="connsiteX3" fmla="*/ 859943 w 2618913"/>
                <a:gd name="connsiteY3" fmla="*/ 116879 h 484220"/>
                <a:gd name="connsiteX4" fmla="*/ 973962 w 2618913"/>
                <a:gd name="connsiteY4" fmla="*/ 153740 h 484220"/>
                <a:gd name="connsiteX5" fmla="*/ 1087981 w 2618913"/>
                <a:gd name="connsiteY5" fmla="*/ 187905 h 484220"/>
                <a:gd name="connsiteX6" fmla="*/ 1315122 w 2618913"/>
                <a:gd name="connsiteY6" fmla="*/ 232858 h 484220"/>
                <a:gd name="connsiteX7" fmla="*/ 1535081 w 2618913"/>
                <a:gd name="connsiteY7" fmla="*/ 231959 h 484220"/>
                <a:gd name="connsiteX8" fmla="*/ 1588948 w 2618913"/>
                <a:gd name="connsiteY8" fmla="*/ 222069 h 484220"/>
                <a:gd name="connsiteX9" fmla="*/ 1649998 w 2618913"/>
                <a:gd name="connsiteY9" fmla="*/ 209482 h 484220"/>
                <a:gd name="connsiteX10" fmla="*/ 1769404 w 2618913"/>
                <a:gd name="connsiteY10" fmla="*/ 186106 h 484220"/>
                <a:gd name="connsiteX11" fmla="*/ 1999238 w 2618913"/>
                <a:gd name="connsiteY11" fmla="*/ 147447 h 484220"/>
                <a:gd name="connsiteX12" fmla="*/ 2212912 w 2618913"/>
                <a:gd name="connsiteY12" fmla="*/ 128566 h 484220"/>
                <a:gd name="connsiteX13" fmla="*/ 2400550 w 2618913"/>
                <a:gd name="connsiteY13" fmla="*/ 144750 h 484220"/>
                <a:gd name="connsiteX14" fmla="*/ 2536117 w 2618913"/>
                <a:gd name="connsiteY14" fmla="*/ 196895 h 484220"/>
                <a:gd name="connsiteX15" fmla="*/ 2611531 w 2618913"/>
                <a:gd name="connsiteY15" fmla="*/ 245445 h 484220"/>
                <a:gd name="connsiteX16" fmla="*/ 2618913 w 2618913"/>
                <a:gd name="connsiteY16" fmla="*/ 250957 h 484220"/>
                <a:gd name="connsiteX17" fmla="*/ 2618913 w 2618913"/>
                <a:gd name="connsiteY17" fmla="*/ 260754 h 484220"/>
                <a:gd name="connsiteX18" fmla="*/ 2606144 w 2618913"/>
                <a:gd name="connsiteY18" fmla="*/ 258032 h 484220"/>
                <a:gd name="connsiteX19" fmla="*/ 2520854 w 2618913"/>
                <a:gd name="connsiteY19" fmla="*/ 243647 h 484220"/>
                <a:gd name="connsiteX20" fmla="*/ 2392470 w 2618913"/>
                <a:gd name="connsiteY20" fmla="*/ 240050 h 484220"/>
                <a:gd name="connsiteX21" fmla="*/ 2231766 w 2618913"/>
                <a:gd name="connsiteY21" fmla="*/ 270619 h 484220"/>
                <a:gd name="connsiteX22" fmla="*/ 2040537 w 2618913"/>
                <a:gd name="connsiteY22" fmla="*/ 329058 h 484220"/>
                <a:gd name="connsiteX23" fmla="*/ 1821476 w 2618913"/>
                <a:gd name="connsiteY23" fmla="*/ 398286 h 484220"/>
                <a:gd name="connsiteX24" fmla="*/ 1704763 w 2618913"/>
                <a:gd name="connsiteY24" fmla="*/ 433349 h 484220"/>
                <a:gd name="connsiteX25" fmla="*/ 1644611 w 2618913"/>
                <a:gd name="connsiteY25" fmla="*/ 451330 h 484220"/>
                <a:gd name="connsiteX26" fmla="*/ 1575481 w 2618913"/>
                <a:gd name="connsiteY26" fmla="*/ 467514 h 484220"/>
                <a:gd name="connsiteX27" fmla="*/ 1288189 w 2618913"/>
                <a:gd name="connsiteY27" fmla="*/ 478302 h 484220"/>
                <a:gd name="connsiteX28" fmla="*/ 1017954 w 2618913"/>
                <a:gd name="connsiteY28" fmla="*/ 416267 h 484220"/>
                <a:gd name="connsiteX29" fmla="*/ 895854 w 2618913"/>
                <a:gd name="connsiteY29" fmla="*/ 370415 h 484220"/>
                <a:gd name="connsiteX30" fmla="*/ 780937 w 2618913"/>
                <a:gd name="connsiteY30" fmla="*/ 320966 h 484220"/>
                <a:gd name="connsiteX31" fmla="*/ 574445 w 2618913"/>
                <a:gd name="connsiteY31" fmla="*/ 223867 h 484220"/>
                <a:gd name="connsiteX32" fmla="*/ 391296 w 2618913"/>
                <a:gd name="connsiteY32" fmla="*/ 145649 h 484220"/>
                <a:gd name="connsiteX33" fmla="*/ 232387 w 2618913"/>
                <a:gd name="connsiteY33" fmla="*/ 97099 h 484220"/>
                <a:gd name="connsiteX34" fmla="*/ 103106 w 2618913"/>
                <a:gd name="connsiteY34" fmla="*/ 78219 h 484220"/>
                <a:gd name="connsiteX35" fmla="*/ 16918 w 2618913"/>
                <a:gd name="connsiteY35" fmla="*/ 75522 h 484220"/>
                <a:gd name="connsiteX36" fmla="*/ 0 w 2618913"/>
                <a:gd name="connsiteY36" fmla="*/ 75847 h 484220"/>
                <a:gd name="connsiteX37" fmla="*/ 0 w 2618913"/>
                <a:gd name="connsiteY37" fmla="*/ 68854 h 484220"/>
                <a:gd name="connsiteX38" fmla="*/ 13327 w 2618913"/>
                <a:gd name="connsiteY38" fmla="*/ 62036 h 484220"/>
                <a:gd name="connsiteX39" fmla="*/ 48340 w 2618913"/>
                <a:gd name="connsiteY39" fmla="*/ 46751 h 484220"/>
                <a:gd name="connsiteX40" fmla="*/ 97719 w 2618913"/>
                <a:gd name="connsiteY40" fmla="*/ 28770 h 484220"/>
                <a:gd name="connsiteX41" fmla="*/ 237774 w 2618913"/>
                <a:gd name="connsiteY41" fmla="*/ 2697 h 484220"/>
                <a:gd name="connsiteX42" fmla="*/ 304211 w 2618913"/>
                <a:gd name="connsiteY42" fmla="*/ 0 h 48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618913" h="484220">
                  <a:moveTo>
                    <a:pt x="304211" y="0"/>
                  </a:moveTo>
                  <a:cubicBezTo>
                    <a:pt x="341918" y="0"/>
                    <a:pt x="382318" y="2697"/>
                    <a:pt x="423617" y="7193"/>
                  </a:cubicBezTo>
                  <a:cubicBezTo>
                    <a:pt x="490951" y="15284"/>
                    <a:pt x="562774" y="30568"/>
                    <a:pt x="636393" y="49449"/>
                  </a:cubicBezTo>
                  <a:cubicBezTo>
                    <a:pt x="709114" y="69228"/>
                    <a:pt x="784528" y="92604"/>
                    <a:pt x="859943" y="116879"/>
                  </a:cubicBezTo>
                  <a:cubicBezTo>
                    <a:pt x="897650" y="129465"/>
                    <a:pt x="935357" y="141153"/>
                    <a:pt x="973962" y="153740"/>
                  </a:cubicBezTo>
                  <a:cubicBezTo>
                    <a:pt x="1011669" y="165428"/>
                    <a:pt x="1050274" y="177116"/>
                    <a:pt x="1087981" y="187905"/>
                  </a:cubicBezTo>
                  <a:cubicBezTo>
                    <a:pt x="1164294" y="207684"/>
                    <a:pt x="1239708" y="225665"/>
                    <a:pt x="1315122" y="232858"/>
                  </a:cubicBezTo>
                  <a:cubicBezTo>
                    <a:pt x="1389639" y="241848"/>
                    <a:pt x="1463258" y="240949"/>
                    <a:pt x="1535081" y="231959"/>
                  </a:cubicBezTo>
                  <a:cubicBezTo>
                    <a:pt x="1553037" y="228363"/>
                    <a:pt x="1570992" y="224766"/>
                    <a:pt x="1588948" y="222069"/>
                  </a:cubicBezTo>
                  <a:cubicBezTo>
                    <a:pt x="1608700" y="217574"/>
                    <a:pt x="1629349" y="213977"/>
                    <a:pt x="1649998" y="209482"/>
                  </a:cubicBezTo>
                  <a:cubicBezTo>
                    <a:pt x="1690398" y="201391"/>
                    <a:pt x="1729901" y="193299"/>
                    <a:pt x="1769404" y="186106"/>
                  </a:cubicBezTo>
                  <a:cubicBezTo>
                    <a:pt x="1847512" y="171721"/>
                    <a:pt x="1924722" y="158235"/>
                    <a:pt x="1999238" y="147447"/>
                  </a:cubicBezTo>
                  <a:cubicBezTo>
                    <a:pt x="2072857" y="137557"/>
                    <a:pt x="2144680" y="129465"/>
                    <a:pt x="2212912" y="128566"/>
                  </a:cubicBezTo>
                  <a:cubicBezTo>
                    <a:pt x="2281144" y="127667"/>
                    <a:pt x="2345785" y="132163"/>
                    <a:pt x="2400550" y="144750"/>
                  </a:cubicBezTo>
                  <a:cubicBezTo>
                    <a:pt x="2456213" y="159135"/>
                    <a:pt x="2501103" y="178015"/>
                    <a:pt x="2536117" y="196895"/>
                  </a:cubicBezTo>
                  <a:cubicBezTo>
                    <a:pt x="2570233" y="215776"/>
                    <a:pt x="2595371" y="232858"/>
                    <a:pt x="2611531" y="245445"/>
                  </a:cubicBezTo>
                  <a:lnTo>
                    <a:pt x="2618913" y="250957"/>
                  </a:lnTo>
                  <a:lnTo>
                    <a:pt x="2618913" y="260754"/>
                  </a:lnTo>
                  <a:lnTo>
                    <a:pt x="2606144" y="258032"/>
                  </a:lnTo>
                  <a:cubicBezTo>
                    <a:pt x="2586393" y="253536"/>
                    <a:pt x="2556766" y="249041"/>
                    <a:pt x="2520854" y="243647"/>
                  </a:cubicBezTo>
                  <a:cubicBezTo>
                    <a:pt x="2484045" y="239151"/>
                    <a:pt x="2440951" y="237353"/>
                    <a:pt x="2392470" y="240050"/>
                  </a:cubicBezTo>
                  <a:cubicBezTo>
                    <a:pt x="2343990" y="243647"/>
                    <a:pt x="2291020" y="254435"/>
                    <a:pt x="2231766" y="270619"/>
                  </a:cubicBezTo>
                  <a:cubicBezTo>
                    <a:pt x="2173409" y="285903"/>
                    <a:pt x="2108769" y="306581"/>
                    <a:pt x="2040537" y="329058"/>
                  </a:cubicBezTo>
                  <a:cubicBezTo>
                    <a:pt x="1971407" y="350635"/>
                    <a:pt x="1897788" y="374910"/>
                    <a:pt x="1821476" y="398286"/>
                  </a:cubicBezTo>
                  <a:cubicBezTo>
                    <a:pt x="1782871" y="410873"/>
                    <a:pt x="1744266" y="422560"/>
                    <a:pt x="1704763" y="433349"/>
                  </a:cubicBezTo>
                  <a:cubicBezTo>
                    <a:pt x="1685012" y="439643"/>
                    <a:pt x="1664363" y="445037"/>
                    <a:pt x="1644611" y="451330"/>
                  </a:cubicBezTo>
                  <a:cubicBezTo>
                    <a:pt x="1622166" y="456725"/>
                    <a:pt x="1598824" y="462119"/>
                    <a:pt x="1575481" y="467514"/>
                  </a:cubicBezTo>
                  <a:cubicBezTo>
                    <a:pt x="1481213" y="486394"/>
                    <a:pt x="1382456" y="488192"/>
                    <a:pt x="1288189" y="478302"/>
                  </a:cubicBezTo>
                  <a:cubicBezTo>
                    <a:pt x="1193023" y="467514"/>
                    <a:pt x="1102346" y="445037"/>
                    <a:pt x="1017954" y="416267"/>
                  </a:cubicBezTo>
                  <a:cubicBezTo>
                    <a:pt x="975758" y="402781"/>
                    <a:pt x="935357" y="386598"/>
                    <a:pt x="895854" y="370415"/>
                  </a:cubicBezTo>
                  <a:cubicBezTo>
                    <a:pt x="856351" y="354232"/>
                    <a:pt x="817746" y="338048"/>
                    <a:pt x="780937" y="320966"/>
                  </a:cubicBezTo>
                  <a:cubicBezTo>
                    <a:pt x="707318" y="287701"/>
                    <a:pt x="639086" y="253536"/>
                    <a:pt x="574445" y="223867"/>
                  </a:cubicBezTo>
                  <a:cubicBezTo>
                    <a:pt x="508907" y="193299"/>
                    <a:pt x="448755" y="167226"/>
                    <a:pt x="391296" y="145649"/>
                  </a:cubicBezTo>
                  <a:cubicBezTo>
                    <a:pt x="333838" y="124071"/>
                    <a:pt x="280868" y="108787"/>
                    <a:pt x="232387" y="97099"/>
                  </a:cubicBezTo>
                  <a:cubicBezTo>
                    <a:pt x="183907" y="86310"/>
                    <a:pt x="139915" y="80916"/>
                    <a:pt x="103106" y="78219"/>
                  </a:cubicBezTo>
                  <a:cubicBezTo>
                    <a:pt x="67194" y="75522"/>
                    <a:pt x="37567" y="73723"/>
                    <a:pt x="16918" y="75522"/>
                  </a:cubicBezTo>
                  <a:lnTo>
                    <a:pt x="0" y="75847"/>
                  </a:lnTo>
                  <a:lnTo>
                    <a:pt x="0" y="68854"/>
                  </a:lnTo>
                  <a:lnTo>
                    <a:pt x="13327" y="62036"/>
                  </a:lnTo>
                  <a:cubicBezTo>
                    <a:pt x="23202" y="57540"/>
                    <a:pt x="33976" y="51247"/>
                    <a:pt x="48340" y="46751"/>
                  </a:cubicBezTo>
                  <a:cubicBezTo>
                    <a:pt x="62705" y="41357"/>
                    <a:pt x="78865" y="33266"/>
                    <a:pt x="97719" y="28770"/>
                  </a:cubicBezTo>
                  <a:cubicBezTo>
                    <a:pt x="135426" y="17082"/>
                    <a:pt x="182111" y="8092"/>
                    <a:pt x="237774" y="2697"/>
                  </a:cubicBezTo>
                  <a:cubicBezTo>
                    <a:pt x="259321" y="899"/>
                    <a:pt x="280868" y="0"/>
                    <a:pt x="304211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208">
              <a:extLst>
                <a:ext uri="{FF2B5EF4-FFF2-40B4-BE49-F238E27FC236}">
                  <a16:creationId xmlns:a16="http://schemas.microsoft.com/office/drawing/2014/main" id="{D852EABF-9426-4AAD-ABF7-1ED4072118B5}"/>
                </a:ext>
              </a:extLst>
            </p:cNvPr>
            <p:cNvSpPr/>
            <p:nvPr/>
          </p:nvSpPr>
          <p:spPr>
            <a:xfrm>
              <a:off x="3348559" y="1394507"/>
              <a:ext cx="2618913" cy="1653709"/>
            </a:xfrm>
            <a:custGeom>
              <a:avLst/>
              <a:gdLst>
                <a:gd name="connsiteX0" fmla="*/ 125760 w 2618913"/>
                <a:gd name="connsiteY0" fmla="*/ 0 h 1653709"/>
                <a:gd name="connsiteX1" fmla="*/ 2493153 w 2618913"/>
                <a:gd name="connsiteY1" fmla="*/ 0 h 1653709"/>
                <a:gd name="connsiteX2" fmla="*/ 2618913 w 2618913"/>
                <a:gd name="connsiteY2" fmla="*/ 125760 h 1653709"/>
                <a:gd name="connsiteX3" fmla="*/ 2618913 w 2618913"/>
                <a:gd name="connsiteY3" fmla="*/ 1653709 h 1653709"/>
                <a:gd name="connsiteX4" fmla="*/ 2611531 w 2618913"/>
                <a:gd name="connsiteY4" fmla="*/ 1648197 h 1653709"/>
                <a:gd name="connsiteX5" fmla="*/ 2536117 w 2618913"/>
                <a:gd name="connsiteY5" fmla="*/ 1599647 h 1653709"/>
                <a:gd name="connsiteX6" fmla="*/ 2400550 w 2618913"/>
                <a:gd name="connsiteY6" fmla="*/ 1547502 h 1653709"/>
                <a:gd name="connsiteX7" fmla="*/ 2212912 w 2618913"/>
                <a:gd name="connsiteY7" fmla="*/ 1531318 h 1653709"/>
                <a:gd name="connsiteX8" fmla="*/ 1999238 w 2618913"/>
                <a:gd name="connsiteY8" fmla="*/ 1550199 h 1653709"/>
                <a:gd name="connsiteX9" fmla="*/ 1769404 w 2618913"/>
                <a:gd name="connsiteY9" fmla="*/ 1588858 h 1653709"/>
                <a:gd name="connsiteX10" fmla="*/ 1649998 w 2618913"/>
                <a:gd name="connsiteY10" fmla="*/ 1612234 h 1653709"/>
                <a:gd name="connsiteX11" fmla="*/ 1588948 w 2618913"/>
                <a:gd name="connsiteY11" fmla="*/ 1624821 h 1653709"/>
                <a:gd name="connsiteX12" fmla="*/ 1535081 w 2618913"/>
                <a:gd name="connsiteY12" fmla="*/ 1634711 h 1653709"/>
                <a:gd name="connsiteX13" fmla="*/ 1315122 w 2618913"/>
                <a:gd name="connsiteY13" fmla="*/ 1635610 h 1653709"/>
                <a:gd name="connsiteX14" fmla="*/ 1087981 w 2618913"/>
                <a:gd name="connsiteY14" fmla="*/ 1590657 h 1653709"/>
                <a:gd name="connsiteX15" fmla="*/ 973962 w 2618913"/>
                <a:gd name="connsiteY15" fmla="*/ 1556492 h 1653709"/>
                <a:gd name="connsiteX16" fmla="*/ 859943 w 2618913"/>
                <a:gd name="connsiteY16" fmla="*/ 1519631 h 1653709"/>
                <a:gd name="connsiteX17" fmla="*/ 636393 w 2618913"/>
                <a:gd name="connsiteY17" fmla="*/ 1452201 h 1653709"/>
                <a:gd name="connsiteX18" fmla="*/ 423617 w 2618913"/>
                <a:gd name="connsiteY18" fmla="*/ 1409945 h 1653709"/>
                <a:gd name="connsiteX19" fmla="*/ 304211 w 2618913"/>
                <a:gd name="connsiteY19" fmla="*/ 1402752 h 1653709"/>
                <a:gd name="connsiteX20" fmla="*/ 237774 w 2618913"/>
                <a:gd name="connsiteY20" fmla="*/ 1405449 h 1653709"/>
                <a:gd name="connsiteX21" fmla="*/ 97719 w 2618913"/>
                <a:gd name="connsiteY21" fmla="*/ 1431522 h 1653709"/>
                <a:gd name="connsiteX22" fmla="*/ 48340 w 2618913"/>
                <a:gd name="connsiteY22" fmla="*/ 1449503 h 1653709"/>
                <a:gd name="connsiteX23" fmla="*/ 13327 w 2618913"/>
                <a:gd name="connsiteY23" fmla="*/ 1464788 h 1653709"/>
                <a:gd name="connsiteX24" fmla="*/ 0 w 2618913"/>
                <a:gd name="connsiteY24" fmla="*/ 1471606 h 1653709"/>
                <a:gd name="connsiteX25" fmla="*/ 0 w 2618913"/>
                <a:gd name="connsiteY25" fmla="*/ 125760 h 1653709"/>
                <a:gd name="connsiteX26" fmla="*/ 125760 w 2618913"/>
                <a:gd name="connsiteY26" fmla="*/ 0 h 1653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8913" h="1653709">
                  <a:moveTo>
                    <a:pt x="125760" y="0"/>
                  </a:moveTo>
                  <a:lnTo>
                    <a:pt x="2493153" y="0"/>
                  </a:lnTo>
                  <a:cubicBezTo>
                    <a:pt x="2562608" y="0"/>
                    <a:pt x="2618913" y="56305"/>
                    <a:pt x="2618913" y="125760"/>
                  </a:cubicBezTo>
                  <a:lnTo>
                    <a:pt x="2618913" y="1653709"/>
                  </a:lnTo>
                  <a:lnTo>
                    <a:pt x="2611531" y="1648197"/>
                  </a:lnTo>
                  <a:cubicBezTo>
                    <a:pt x="2595371" y="1635610"/>
                    <a:pt x="2570233" y="1618528"/>
                    <a:pt x="2536117" y="1599647"/>
                  </a:cubicBezTo>
                  <a:cubicBezTo>
                    <a:pt x="2501103" y="1580767"/>
                    <a:pt x="2456213" y="1561887"/>
                    <a:pt x="2400550" y="1547502"/>
                  </a:cubicBezTo>
                  <a:cubicBezTo>
                    <a:pt x="2345785" y="1534915"/>
                    <a:pt x="2281144" y="1530419"/>
                    <a:pt x="2212912" y="1531318"/>
                  </a:cubicBezTo>
                  <a:cubicBezTo>
                    <a:pt x="2144680" y="1532217"/>
                    <a:pt x="2072857" y="1540309"/>
                    <a:pt x="1999238" y="1550199"/>
                  </a:cubicBezTo>
                  <a:cubicBezTo>
                    <a:pt x="1924722" y="1560987"/>
                    <a:pt x="1847512" y="1574473"/>
                    <a:pt x="1769404" y="1588858"/>
                  </a:cubicBezTo>
                  <a:cubicBezTo>
                    <a:pt x="1729901" y="1596051"/>
                    <a:pt x="1690398" y="1604143"/>
                    <a:pt x="1649998" y="1612234"/>
                  </a:cubicBezTo>
                  <a:cubicBezTo>
                    <a:pt x="1629349" y="1616729"/>
                    <a:pt x="1608700" y="1620326"/>
                    <a:pt x="1588948" y="1624821"/>
                  </a:cubicBezTo>
                  <a:cubicBezTo>
                    <a:pt x="1570992" y="1627518"/>
                    <a:pt x="1553037" y="1631115"/>
                    <a:pt x="1535081" y="1634711"/>
                  </a:cubicBezTo>
                  <a:cubicBezTo>
                    <a:pt x="1463258" y="1643701"/>
                    <a:pt x="1389639" y="1644600"/>
                    <a:pt x="1315122" y="1635610"/>
                  </a:cubicBezTo>
                  <a:cubicBezTo>
                    <a:pt x="1239708" y="1628417"/>
                    <a:pt x="1164294" y="1610436"/>
                    <a:pt x="1087981" y="1590657"/>
                  </a:cubicBezTo>
                  <a:cubicBezTo>
                    <a:pt x="1050274" y="1579868"/>
                    <a:pt x="1011669" y="1568180"/>
                    <a:pt x="973962" y="1556492"/>
                  </a:cubicBezTo>
                  <a:cubicBezTo>
                    <a:pt x="935357" y="1543905"/>
                    <a:pt x="897650" y="1532217"/>
                    <a:pt x="859943" y="1519631"/>
                  </a:cubicBezTo>
                  <a:cubicBezTo>
                    <a:pt x="784528" y="1495356"/>
                    <a:pt x="709114" y="1471980"/>
                    <a:pt x="636393" y="1452201"/>
                  </a:cubicBezTo>
                  <a:cubicBezTo>
                    <a:pt x="562774" y="1433320"/>
                    <a:pt x="490951" y="1418036"/>
                    <a:pt x="423617" y="1409945"/>
                  </a:cubicBezTo>
                  <a:cubicBezTo>
                    <a:pt x="382318" y="1405449"/>
                    <a:pt x="341918" y="1402752"/>
                    <a:pt x="304211" y="1402752"/>
                  </a:cubicBezTo>
                  <a:cubicBezTo>
                    <a:pt x="280868" y="1402752"/>
                    <a:pt x="259321" y="1403651"/>
                    <a:pt x="237774" y="1405449"/>
                  </a:cubicBezTo>
                  <a:cubicBezTo>
                    <a:pt x="182111" y="1410844"/>
                    <a:pt x="135426" y="1419834"/>
                    <a:pt x="97719" y="1431522"/>
                  </a:cubicBezTo>
                  <a:cubicBezTo>
                    <a:pt x="78865" y="1436018"/>
                    <a:pt x="62705" y="1444109"/>
                    <a:pt x="48340" y="1449503"/>
                  </a:cubicBezTo>
                  <a:cubicBezTo>
                    <a:pt x="33976" y="1453999"/>
                    <a:pt x="23202" y="1460292"/>
                    <a:pt x="13327" y="1464788"/>
                  </a:cubicBezTo>
                  <a:lnTo>
                    <a:pt x="0" y="1471606"/>
                  </a:lnTo>
                  <a:lnTo>
                    <a:pt x="0" y="125760"/>
                  </a:lnTo>
                  <a:cubicBezTo>
                    <a:pt x="0" y="56305"/>
                    <a:pt x="56305" y="0"/>
                    <a:pt x="12576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t"/>
            <a:lstStyle/>
            <a:p>
              <a:pPr algn="ctr"/>
              <a:endParaRPr lang="en-US" sz="2400" b="1" dirty="0"/>
            </a:p>
          </p:txBody>
        </p:sp>
        <p:sp>
          <p:nvSpPr>
            <p:cNvPr id="86" name="Freeform: Shape 209">
              <a:extLst>
                <a:ext uri="{FF2B5EF4-FFF2-40B4-BE49-F238E27FC236}">
                  <a16:creationId xmlns:a16="http://schemas.microsoft.com/office/drawing/2014/main" id="{CD15360A-062D-4849-AEFD-8B05C8DFF9D1}"/>
                </a:ext>
              </a:extLst>
            </p:cNvPr>
            <p:cNvSpPr/>
            <p:nvPr/>
          </p:nvSpPr>
          <p:spPr>
            <a:xfrm>
              <a:off x="3348559" y="2933791"/>
              <a:ext cx="636075" cy="220714"/>
            </a:xfrm>
            <a:custGeom>
              <a:avLst/>
              <a:gdLst>
                <a:gd name="connsiteX0" fmla="*/ 477 w 636075"/>
                <a:gd name="connsiteY0" fmla="*/ 356 h 220714"/>
                <a:gd name="connsiteX1" fmla="*/ 26591 w 636075"/>
                <a:gd name="connsiteY1" fmla="*/ 379 h 220714"/>
                <a:gd name="connsiteX2" fmla="*/ 104805 w 636075"/>
                <a:gd name="connsiteY2" fmla="*/ 2253 h 220714"/>
                <a:gd name="connsiteX3" fmla="*/ 130729 w 636075"/>
                <a:gd name="connsiteY3" fmla="*/ 4980 h 220714"/>
                <a:gd name="connsiteX4" fmla="*/ 182513 w 636075"/>
                <a:gd name="connsiteY4" fmla="*/ 11336 h 220714"/>
                <a:gd name="connsiteX5" fmla="*/ 234044 w 636075"/>
                <a:gd name="connsiteY5" fmla="*/ 21297 h 220714"/>
                <a:gd name="connsiteX6" fmla="*/ 284552 w 636075"/>
                <a:gd name="connsiteY6" fmla="*/ 32997 h 220714"/>
                <a:gd name="connsiteX7" fmla="*/ 332182 w 636075"/>
                <a:gd name="connsiteY7" fmla="*/ 47211 h 220714"/>
                <a:gd name="connsiteX8" fmla="*/ 420725 w 636075"/>
                <a:gd name="connsiteY8" fmla="*/ 81508 h 220714"/>
                <a:gd name="connsiteX9" fmla="*/ 495510 w 636075"/>
                <a:gd name="connsiteY9" fmla="*/ 119367 h 220714"/>
                <a:gd name="connsiteX10" fmla="*/ 556791 w 636075"/>
                <a:gd name="connsiteY10" fmla="*/ 157182 h 220714"/>
                <a:gd name="connsiteX11" fmla="*/ 600402 w 636075"/>
                <a:gd name="connsiteY11" fmla="*/ 190132 h 220714"/>
                <a:gd name="connsiteX12" fmla="*/ 636075 w 636075"/>
                <a:gd name="connsiteY12" fmla="*/ 220714 h 220714"/>
                <a:gd name="connsiteX13" fmla="*/ 591197 w 636075"/>
                <a:gd name="connsiteY13" fmla="*/ 205787 h 220714"/>
                <a:gd name="connsiteX14" fmla="*/ 540236 w 636075"/>
                <a:gd name="connsiteY14" fmla="*/ 187716 h 220714"/>
                <a:gd name="connsiteX15" fmla="*/ 475065 w 636075"/>
                <a:gd name="connsiteY15" fmla="*/ 166835 h 220714"/>
                <a:gd name="connsiteX16" fmla="*/ 398243 w 636075"/>
                <a:gd name="connsiteY16" fmla="*/ 145135 h 220714"/>
                <a:gd name="connsiteX17" fmla="*/ 311438 w 636075"/>
                <a:gd name="connsiteY17" fmla="*/ 124545 h 220714"/>
                <a:gd name="connsiteX18" fmla="*/ 265284 w 636075"/>
                <a:gd name="connsiteY18" fmla="*/ 114962 h 220714"/>
                <a:gd name="connsiteX19" fmla="*/ 218107 w 636075"/>
                <a:gd name="connsiteY19" fmla="*/ 107119 h 220714"/>
                <a:gd name="connsiteX20" fmla="*/ 194998 w 636075"/>
                <a:gd name="connsiteY20" fmla="*/ 102778 h 220714"/>
                <a:gd name="connsiteX21" fmla="*/ 169971 w 636075"/>
                <a:gd name="connsiteY21" fmla="*/ 100113 h 220714"/>
                <a:gd name="connsiteX22" fmla="*/ 121771 w 636075"/>
                <a:gd name="connsiteY22" fmla="*/ 94009 h 220714"/>
                <a:gd name="connsiteX23" fmla="*/ 24992 w 636075"/>
                <a:gd name="connsiteY23" fmla="*/ 87209 h 220714"/>
                <a:gd name="connsiteX24" fmla="*/ 0 w 636075"/>
                <a:gd name="connsiteY24" fmla="*/ 86640 h 220714"/>
                <a:gd name="connsiteX25" fmla="*/ 0 w 636075"/>
                <a:gd name="connsiteY25" fmla="*/ 373 h 22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36075" h="220714">
                  <a:moveTo>
                    <a:pt x="477" y="356"/>
                  </a:moveTo>
                  <a:cubicBezTo>
                    <a:pt x="8605" y="21"/>
                    <a:pt x="17630" y="-250"/>
                    <a:pt x="26591" y="379"/>
                  </a:cubicBezTo>
                  <a:cubicBezTo>
                    <a:pt x="51872" y="-561"/>
                    <a:pt x="78818" y="427"/>
                    <a:pt x="104805" y="2253"/>
                  </a:cubicBezTo>
                  <a:cubicBezTo>
                    <a:pt x="113766" y="2883"/>
                    <a:pt x="121768" y="4351"/>
                    <a:pt x="130729" y="4980"/>
                  </a:cubicBezTo>
                  <a:cubicBezTo>
                    <a:pt x="148651" y="6240"/>
                    <a:pt x="165550" y="9239"/>
                    <a:pt x="182513" y="11336"/>
                  </a:cubicBezTo>
                  <a:cubicBezTo>
                    <a:pt x="200372" y="13497"/>
                    <a:pt x="217208" y="17397"/>
                    <a:pt x="234044" y="21297"/>
                  </a:cubicBezTo>
                  <a:cubicBezTo>
                    <a:pt x="250880" y="25197"/>
                    <a:pt x="267779" y="28196"/>
                    <a:pt x="284552" y="32997"/>
                  </a:cubicBezTo>
                  <a:cubicBezTo>
                    <a:pt x="300428" y="37735"/>
                    <a:pt x="316305" y="42473"/>
                    <a:pt x="332182" y="47211"/>
                  </a:cubicBezTo>
                  <a:cubicBezTo>
                    <a:pt x="363935" y="56688"/>
                    <a:pt x="392683" y="70481"/>
                    <a:pt x="420725" y="81508"/>
                  </a:cubicBezTo>
                  <a:cubicBezTo>
                    <a:pt x="447808" y="93373"/>
                    <a:pt x="472908" y="107816"/>
                    <a:pt x="495510" y="119367"/>
                  </a:cubicBezTo>
                  <a:cubicBezTo>
                    <a:pt x="518882" y="132782"/>
                    <a:pt x="538669" y="145946"/>
                    <a:pt x="556791" y="157182"/>
                  </a:cubicBezTo>
                  <a:cubicBezTo>
                    <a:pt x="574912" y="168417"/>
                    <a:pt x="587531" y="181077"/>
                    <a:pt x="600402" y="190132"/>
                  </a:cubicBezTo>
                  <a:cubicBezTo>
                    <a:pt x="623394" y="208955"/>
                    <a:pt x="636075" y="220714"/>
                    <a:pt x="636075" y="220714"/>
                  </a:cubicBezTo>
                  <a:cubicBezTo>
                    <a:pt x="636075" y="220714"/>
                    <a:pt x="620199" y="215976"/>
                    <a:pt x="591197" y="205787"/>
                  </a:cubicBezTo>
                  <a:cubicBezTo>
                    <a:pt x="577113" y="201175"/>
                    <a:pt x="560530" y="193670"/>
                    <a:pt x="540236" y="187716"/>
                  </a:cubicBezTo>
                  <a:cubicBezTo>
                    <a:pt x="520839" y="181824"/>
                    <a:pt x="498816" y="174843"/>
                    <a:pt x="475065" y="166835"/>
                  </a:cubicBezTo>
                  <a:cubicBezTo>
                    <a:pt x="451186" y="160628"/>
                    <a:pt x="425643" y="152494"/>
                    <a:pt x="398243" y="145135"/>
                  </a:cubicBezTo>
                  <a:cubicBezTo>
                    <a:pt x="369885" y="138614"/>
                    <a:pt x="341716" y="129389"/>
                    <a:pt x="311438" y="124545"/>
                  </a:cubicBezTo>
                  <a:cubicBezTo>
                    <a:pt x="296394" y="120771"/>
                    <a:pt x="281287" y="117898"/>
                    <a:pt x="265284" y="114962"/>
                  </a:cubicBezTo>
                  <a:cubicBezTo>
                    <a:pt x="250177" y="112089"/>
                    <a:pt x="234174" y="109153"/>
                    <a:pt x="218107" y="107119"/>
                  </a:cubicBezTo>
                  <a:lnTo>
                    <a:pt x="194998" y="102778"/>
                  </a:lnTo>
                  <a:lnTo>
                    <a:pt x="169971" y="100113"/>
                  </a:lnTo>
                  <a:cubicBezTo>
                    <a:pt x="153904" y="98079"/>
                    <a:pt x="137901" y="95143"/>
                    <a:pt x="121771" y="94009"/>
                  </a:cubicBezTo>
                  <a:cubicBezTo>
                    <a:pt x="89511" y="91743"/>
                    <a:pt x="56419" y="88512"/>
                    <a:pt x="24992" y="87209"/>
                  </a:cubicBezTo>
                  <a:lnTo>
                    <a:pt x="0" y="86640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11">
              <a:extLst>
                <a:ext uri="{FF2B5EF4-FFF2-40B4-BE49-F238E27FC236}">
                  <a16:creationId xmlns:a16="http://schemas.microsoft.com/office/drawing/2014/main" id="{F7BAC578-BA6A-40F4-99BB-076B9BC3A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447" y="2663479"/>
              <a:ext cx="2102175" cy="302296"/>
            </a:xfrm>
            <a:custGeom>
              <a:avLst/>
              <a:gdLst>
                <a:gd name="T0" fmla="*/ 1690 w 2341"/>
                <a:gd name="T1" fmla="*/ 0 h 337"/>
                <a:gd name="T2" fmla="*/ 945 w 2341"/>
                <a:gd name="T3" fmla="*/ 121 h 337"/>
                <a:gd name="T4" fmla="*/ 945 w 2341"/>
                <a:gd name="T5" fmla="*/ 121 h 337"/>
                <a:gd name="T6" fmla="*/ 627 w 2341"/>
                <a:gd name="T7" fmla="*/ 85 h 337"/>
                <a:gd name="T8" fmla="*/ 627 w 2341"/>
                <a:gd name="T9" fmla="*/ 85 h 337"/>
                <a:gd name="T10" fmla="*/ 0 w 2341"/>
                <a:gd name="T11" fmla="*/ 101 h 337"/>
                <a:gd name="T12" fmla="*/ 0 w 2341"/>
                <a:gd name="T13" fmla="*/ 101 h 337"/>
                <a:gd name="T14" fmla="*/ 1027 w 2341"/>
                <a:gd name="T15" fmla="*/ 335 h 337"/>
                <a:gd name="T16" fmla="*/ 1027 w 2341"/>
                <a:gd name="T17" fmla="*/ 335 h 337"/>
                <a:gd name="T18" fmla="*/ 1533 w 2341"/>
                <a:gd name="T19" fmla="*/ 271 h 337"/>
                <a:gd name="T20" fmla="*/ 1533 w 2341"/>
                <a:gd name="T21" fmla="*/ 271 h 337"/>
                <a:gd name="T22" fmla="*/ 2341 w 2341"/>
                <a:gd name="T23" fmla="*/ 311 h 337"/>
                <a:gd name="T24" fmla="*/ 2341 w 2341"/>
                <a:gd name="T25" fmla="*/ 311 h 337"/>
                <a:gd name="T26" fmla="*/ 1701 w 2341"/>
                <a:gd name="T27" fmla="*/ 0 h 337"/>
                <a:gd name="T28" fmla="*/ 1701 w 2341"/>
                <a:gd name="T29" fmla="*/ 0 h 337"/>
                <a:gd name="T30" fmla="*/ 1690 w 2341"/>
                <a:gd name="T31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41" h="337">
                  <a:moveTo>
                    <a:pt x="1690" y="0"/>
                  </a:moveTo>
                  <a:cubicBezTo>
                    <a:pt x="1336" y="7"/>
                    <a:pt x="1299" y="114"/>
                    <a:pt x="945" y="121"/>
                  </a:cubicBezTo>
                  <a:lnTo>
                    <a:pt x="945" y="121"/>
                  </a:lnTo>
                  <a:cubicBezTo>
                    <a:pt x="816" y="123"/>
                    <a:pt x="720" y="104"/>
                    <a:pt x="627" y="85"/>
                  </a:cubicBezTo>
                  <a:lnTo>
                    <a:pt x="627" y="85"/>
                  </a:lnTo>
                  <a:cubicBezTo>
                    <a:pt x="464" y="52"/>
                    <a:pt x="310" y="19"/>
                    <a:pt x="0" y="101"/>
                  </a:cubicBezTo>
                  <a:lnTo>
                    <a:pt x="0" y="101"/>
                  </a:lnTo>
                  <a:cubicBezTo>
                    <a:pt x="415" y="129"/>
                    <a:pt x="652" y="331"/>
                    <a:pt x="1027" y="335"/>
                  </a:cubicBezTo>
                  <a:lnTo>
                    <a:pt x="1027" y="335"/>
                  </a:lnTo>
                  <a:cubicBezTo>
                    <a:pt x="1230" y="337"/>
                    <a:pt x="1390" y="304"/>
                    <a:pt x="1533" y="271"/>
                  </a:cubicBezTo>
                  <a:lnTo>
                    <a:pt x="1533" y="271"/>
                  </a:lnTo>
                  <a:cubicBezTo>
                    <a:pt x="1799" y="210"/>
                    <a:pt x="2009" y="149"/>
                    <a:pt x="2341" y="311"/>
                  </a:cubicBezTo>
                  <a:lnTo>
                    <a:pt x="2341" y="311"/>
                  </a:lnTo>
                  <a:cubicBezTo>
                    <a:pt x="2341" y="311"/>
                    <a:pt x="2050" y="0"/>
                    <a:pt x="1701" y="0"/>
                  </a:cubicBezTo>
                  <a:lnTo>
                    <a:pt x="1701" y="0"/>
                  </a:lnTo>
                  <a:cubicBezTo>
                    <a:pt x="1697" y="0"/>
                    <a:pt x="1694" y="0"/>
                    <a:pt x="169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3" name="Rectangle: Rounded Corners 74">
            <a:extLst>
              <a:ext uri="{FF2B5EF4-FFF2-40B4-BE49-F238E27FC236}">
                <a16:creationId xmlns:a16="http://schemas.microsoft.com/office/drawing/2014/main" id="{BEF7E922-5223-4D2E-A1F1-30A23197F6DA}"/>
              </a:ext>
            </a:extLst>
          </p:cNvPr>
          <p:cNvSpPr/>
          <p:nvPr/>
        </p:nvSpPr>
        <p:spPr>
          <a:xfrm>
            <a:off x="6391803" y="1437212"/>
            <a:ext cx="2645053" cy="4581453"/>
          </a:xfrm>
          <a:prstGeom prst="roundRect">
            <a:avLst>
              <a:gd name="adj" fmla="val 4802"/>
            </a:avLst>
          </a:prstGeom>
          <a:solidFill>
            <a:schemeClr val="accent2"/>
          </a:solidFill>
          <a:ln>
            <a:noFill/>
          </a:ln>
          <a:effectLst>
            <a:outerShdw blurRad="177800" sx="106000" sy="106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: Shape 76">
            <a:extLst>
              <a:ext uri="{FF2B5EF4-FFF2-40B4-BE49-F238E27FC236}">
                <a16:creationId xmlns:a16="http://schemas.microsoft.com/office/drawing/2014/main" id="{F5D3999C-2308-406C-813B-35A60990462D}"/>
              </a:ext>
            </a:extLst>
          </p:cNvPr>
          <p:cNvSpPr/>
          <p:nvPr/>
        </p:nvSpPr>
        <p:spPr>
          <a:xfrm>
            <a:off x="6363786" y="3023930"/>
            <a:ext cx="2703409" cy="3045274"/>
          </a:xfrm>
          <a:custGeom>
            <a:avLst/>
            <a:gdLst>
              <a:gd name="connsiteX0" fmla="*/ 54288 w 2618913"/>
              <a:gd name="connsiteY0" fmla="*/ 386 h 2748221"/>
              <a:gd name="connsiteX1" fmla="*/ 103106 w 2618913"/>
              <a:gd name="connsiteY1" fmla="*/ 3421 h 2748221"/>
              <a:gd name="connsiteX2" fmla="*/ 232387 w 2618913"/>
              <a:gd name="connsiteY2" fmla="*/ 22301 h 2748221"/>
              <a:gd name="connsiteX3" fmla="*/ 391296 w 2618913"/>
              <a:gd name="connsiteY3" fmla="*/ 70851 h 2748221"/>
              <a:gd name="connsiteX4" fmla="*/ 574445 w 2618913"/>
              <a:gd name="connsiteY4" fmla="*/ 149069 h 2748221"/>
              <a:gd name="connsiteX5" fmla="*/ 780937 w 2618913"/>
              <a:gd name="connsiteY5" fmla="*/ 246168 h 2748221"/>
              <a:gd name="connsiteX6" fmla="*/ 895854 w 2618913"/>
              <a:gd name="connsiteY6" fmla="*/ 295617 h 2748221"/>
              <a:gd name="connsiteX7" fmla="*/ 1017954 w 2618913"/>
              <a:gd name="connsiteY7" fmla="*/ 341469 h 2748221"/>
              <a:gd name="connsiteX8" fmla="*/ 1288189 w 2618913"/>
              <a:gd name="connsiteY8" fmla="*/ 403504 h 2748221"/>
              <a:gd name="connsiteX9" fmla="*/ 1575481 w 2618913"/>
              <a:gd name="connsiteY9" fmla="*/ 392716 h 2748221"/>
              <a:gd name="connsiteX10" fmla="*/ 1644611 w 2618913"/>
              <a:gd name="connsiteY10" fmla="*/ 376532 h 2748221"/>
              <a:gd name="connsiteX11" fmla="*/ 1704763 w 2618913"/>
              <a:gd name="connsiteY11" fmla="*/ 358551 h 2748221"/>
              <a:gd name="connsiteX12" fmla="*/ 1821476 w 2618913"/>
              <a:gd name="connsiteY12" fmla="*/ 323488 h 2748221"/>
              <a:gd name="connsiteX13" fmla="*/ 2040537 w 2618913"/>
              <a:gd name="connsiteY13" fmla="*/ 254260 h 2748221"/>
              <a:gd name="connsiteX14" fmla="*/ 2231766 w 2618913"/>
              <a:gd name="connsiteY14" fmla="*/ 195821 h 2748221"/>
              <a:gd name="connsiteX15" fmla="*/ 2392470 w 2618913"/>
              <a:gd name="connsiteY15" fmla="*/ 165252 h 2748221"/>
              <a:gd name="connsiteX16" fmla="*/ 2520854 w 2618913"/>
              <a:gd name="connsiteY16" fmla="*/ 168849 h 2748221"/>
              <a:gd name="connsiteX17" fmla="*/ 2606144 w 2618913"/>
              <a:gd name="connsiteY17" fmla="*/ 183234 h 2748221"/>
              <a:gd name="connsiteX18" fmla="*/ 2618913 w 2618913"/>
              <a:gd name="connsiteY18" fmla="*/ 185956 h 2748221"/>
              <a:gd name="connsiteX19" fmla="*/ 2618913 w 2618913"/>
              <a:gd name="connsiteY19" fmla="*/ 2622461 h 2748221"/>
              <a:gd name="connsiteX20" fmla="*/ 2493153 w 2618913"/>
              <a:gd name="connsiteY20" fmla="*/ 2748221 h 2748221"/>
              <a:gd name="connsiteX21" fmla="*/ 125760 w 2618913"/>
              <a:gd name="connsiteY21" fmla="*/ 2748221 h 2748221"/>
              <a:gd name="connsiteX22" fmla="*/ 0 w 2618913"/>
              <a:gd name="connsiteY22" fmla="*/ 2622461 h 2748221"/>
              <a:gd name="connsiteX23" fmla="*/ 0 w 2618913"/>
              <a:gd name="connsiteY23" fmla="*/ 1049 h 2748221"/>
              <a:gd name="connsiteX24" fmla="*/ 16918 w 2618913"/>
              <a:gd name="connsiteY24" fmla="*/ 724 h 2748221"/>
              <a:gd name="connsiteX25" fmla="*/ 54288 w 2618913"/>
              <a:gd name="connsiteY25" fmla="*/ 386 h 274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18913" h="2748221">
                <a:moveTo>
                  <a:pt x="54288" y="386"/>
                </a:moveTo>
                <a:cubicBezTo>
                  <a:pt x="68765" y="949"/>
                  <a:pt x="85150" y="2073"/>
                  <a:pt x="103106" y="3421"/>
                </a:cubicBezTo>
                <a:cubicBezTo>
                  <a:pt x="139915" y="6118"/>
                  <a:pt x="183907" y="11512"/>
                  <a:pt x="232387" y="22301"/>
                </a:cubicBezTo>
                <a:cubicBezTo>
                  <a:pt x="280868" y="33989"/>
                  <a:pt x="333838" y="49273"/>
                  <a:pt x="391296" y="70851"/>
                </a:cubicBezTo>
                <a:cubicBezTo>
                  <a:pt x="448755" y="92428"/>
                  <a:pt x="508907" y="118501"/>
                  <a:pt x="574445" y="149069"/>
                </a:cubicBezTo>
                <a:cubicBezTo>
                  <a:pt x="639086" y="178738"/>
                  <a:pt x="707318" y="212903"/>
                  <a:pt x="780937" y="246168"/>
                </a:cubicBezTo>
                <a:cubicBezTo>
                  <a:pt x="817746" y="263250"/>
                  <a:pt x="856351" y="279434"/>
                  <a:pt x="895854" y="295617"/>
                </a:cubicBezTo>
                <a:cubicBezTo>
                  <a:pt x="935357" y="311800"/>
                  <a:pt x="975758" y="327983"/>
                  <a:pt x="1017954" y="341469"/>
                </a:cubicBezTo>
                <a:cubicBezTo>
                  <a:pt x="1102346" y="370239"/>
                  <a:pt x="1193023" y="392716"/>
                  <a:pt x="1288189" y="403504"/>
                </a:cubicBezTo>
                <a:cubicBezTo>
                  <a:pt x="1382456" y="413394"/>
                  <a:pt x="1481213" y="411596"/>
                  <a:pt x="1575481" y="392716"/>
                </a:cubicBezTo>
                <a:cubicBezTo>
                  <a:pt x="1598824" y="387321"/>
                  <a:pt x="1622166" y="381927"/>
                  <a:pt x="1644611" y="376532"/>
                </a:cubicBezTo>
                <a:cubicBezTo>
                  <a:pt x="1664363" y="370239"/>
                  <a:pt x="1685012" y="364845"/>
                  <a:pt x="1704763" y="358551"/>
                </a:cubicBezTo>
                <a:cubicBezTo>
                  <a:pt x="1744266" y="347762"/>
                  <a:pt x="1782871" y="336075"/>
                  <a:pt x="1821476" y="323488"/>
                </a:cubicBezTo>
                <a:cubicBezTo>
                  <a:pt x="1897788" y="300112"/>
                  <a:pt x="1971407" y="275837"/>
                  <a:pt x="2040537" y="254260"/>
                </a:cubicBezTo>
                <a:cubicBezTo>
                  <a:pt x="2108769" y="231783"/>
                  <a:pt x="2173409" y="211105"/>
                  <a:pt x="2231766" y="195821"/>
                </a:cubicBezTo>
                <a:cubicBezTo>
                  <a:pt x="2291020" y="179637"/>
                  <a:pt x="2343990" y="168849"/>
                  <a:pt x="2392470" y="165252"/>
                </a:cubicBezTo>
                <a:cubicBezTo>
                  <a:pt x="2440951" y="162555"/>
                  <a:pt x="2484045" y="164353"/>
                  <a:pt x="2520854" y="168849"/>
                </a:cubicBezTo>
                <a:cubicBezTo>
                  <a:pt x="2556766" y="174243"/>
                  <a:pt x="2586393" y="178738"/>
                  <a:pt x="2606144" y="183234"/>
                </a:cubicBezTo>
                <a:lnTo>
                  <a:pt x="2618913" y="185956"/>
                </a:lnTo>
                <a:lnTo>
                  <a:pt x="2618913" y="2622461"/>
                </a:lnTo>
                <a:cubicBezTo>
                  <a:pt x="2618913" y="2691916"/>
                  <a:pt x="2562608" y="2748221"/>
                  <a:pt x="2493153" y="2748221"/>
                </a:cubicBezTo>
                <a:lnTo>
                  <a:pt x="125760" y="2748221"/>
                </a:lnTo>
                <a:cubicBezTo>
                  <a:pt x="56305" y="2748221"/>
                  <a:pt x="0" y="2691916"/>
                  <a:pt x="0" y="2622461"/>
                </a:cubicBezTo>
                <a:lnTo>
                  <a:pt x="0" y="1049"/>
                </a:lnTo>
                <a:lnTo>
                  <a:pt x="16918" y="724"/>
                </a:lnTo>
                <a:cubicBezTo>
                  <a:pt x="27243" y="-175"/>
                  <a:pt x="39812" y="-175"/>
                  <a:pt x="54288" y="3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Group 8">
            <a:extLst>
              <a:ext uri="{FF2B5EF4-FFF2-40B4-BE49-F238E27FC236}">
                <a16:creationId xmlns:a16="http://schemas.microsoft.com/office/drawing/2014/main" id="{A42592CB-6BC2-433C-A396-1C7F1C07FA1D}"/>
              </a:ext>
            </a:extLst>
          </p:cNvPr>
          <p:cNvGrpSpPr/>
          <p:nvPr/>
        </p:nvGrpSpPr>
        <p:grpSpPr>
          <a:xfrm>
            <a:off x="6284259" y="1386674"/>
            <a:ext cx="2782937" cy="2090935"/>
            <a:chOff x="6286674" y="1394506"/>
            <a:chExt cx="2618914" cy="1886973"/>
          </a:xfrm>
        </p:grpSpPr>
        <p:sp>
          <p:nvSpPr>
            <p:cNvPr id="124" name="Freeform: Shape 168">
              <a:extLst>
                <a:ext uri="{FF2B5EF4-FFF2-40B4-BE49-F238E27FC236}">
                  <a16:creationId xmlns:a16="http://schemas.microsoft.com/office/drawing/2014/main" id="{24325162-59BD-44C3-8B1F-50574B87D33C}"/>
                </a:ext>
              </a:extLst>
            </p:cNvPr>
            <p:cNvSpPr/>
            <p:nvPr/>
          </p:nvSpPr>
          <p:spPr>
            <a:xfrm>
              <a:off x="6286674" y="2797259"/>
              <a:ext cx="2618913" cy="484220"/>
            </a:xfrm>
            <a:custGeom>
              <a:avLst/>
              <a:gdLst>
                <a:gd name="connsiteX0" fmla="*/ 304211 w 2618913"/>
                <a:gd name="connsiteY0" fmla="*/ 0 h 484220"/>
                <a:gd name="connsiteX1" fmla="*/ 423617 w 2618913"/>
                <a:gd name="connsiteY1" fmla="*/ 7193 h 484220"/>
                <a:gd name="connsiteX2" fmla="*/ 636393 w 2618913"/>
                <a:gd name="connsiteY2" fmla="*/ 49449 h 484220"/>
                <a:gd name="connsiteX3" fmla="*/ 859943 w 2618913"/>
                <a:gd name="connsiteY3" fmla="*/ 116879 h 484220"/>
                <a:gd name="connsiteX4" fmla="*/ 973962 w 2618913"/>
                <a:gd name="connsiteY4" fmla="*/ 153740 h 484220"/>
                <a:gd name="connsiteX5" fmla="*/ 1087981 w 2618913"/>
                <a:gd name="connsiteY5" fmla="*/ 187905 h 484220"/>
                <a:gd name="connsiteX6" fmla="*/ 1315122 w 2618913"/>
                <a:gd name="connsiteY6" fmla="*/ 232858 h 484220"/>
                <a:gd name="connsiteX7" fmla="*/ 1535081 w 2618913"/>
                <a:gd name="connsiteY7" fmla="*/ 231959 h 484220"/>
                <a:gd name="connsiteX8" fmla="*/ 1588948 w 2618913"/>
                <a:gd name="connsiteY8" fmla="*/ 222069 h 484220"/>
                <a:gd name="connsiteX9" fmla="*/ 1649998 w 2618913"/>
                <a:gd name="connsiteY9" fmla="*/ 209482 h 484220"/>
                <a:gd name="connsiteX10" fmla="*/ 1769404 w 2618913"/>
                <a:gd name="connsiteY10" fmla="*/ 186106 h 484220"/>
                <a:gd name="connsiteX11" fmla="*/ 1999238 w 2618913"/>
                <a:gd name="connsiteY11" fmla="*/ 147447 h 484220"/>
                <a:gd name="connsiteX12" fmla="*/ 2212912 w 2618913"/>
                <a:gd name="connsiteY12" fmla="*/ 128566 h 484220"/>
                <a:gd name="connsiteX13" fmla="*/ 2400550 w 2618913"/>
                <a:gd name="connsiteY13" fmla="*/ 144750 h 484220"/>
                <a:gd name="connsiteX14" fmla="*/ 2536117 w 2618913"/>
                <a:gd name="connsiteY14" fmla="*/ 196895 h 484220"/>
                <a:gd name="connsiteX15" fmla="*/ 2611531 w 2618913"/>
                <a:gd name="connsiteY15" fmla="*/ 245445 h 484220"/>
                <a:gd name="connsiteX16" fmla="*/ 2618913 w 2618913"/>
                <a:gd name="connsiteY16" fmla="*/ 250957 h 484220"/>
                <a:gd name="connsiteX17" fmla="*/ 2618913 w 2618913"/>
                <a:gd name="connsiteY17" fmla="*/ 260754 h 484220"/>
                <a:gd name="connsiteX18" fmla="*/ 2606144 w 2618913"/>
                <a:gd name="connsiteY18" fmla="*/ 258032 h 484220"/>
                <a:gd name="connsiteX19" fmla="*/ 2520854 w 2618913"/>
                <a:gd name="connsiteY19" fmla="*/ 243647 h 484220"/>
                <a:gd name="connsiteX20" fmla="*/ 2392470 w 2618913"/>
                <a:gd name="connsiteY20" fmla="*/ 240050 h 484220"/>
                <a:gd name="connsiteX21" fmla="*/ 2231766 w 2618913"/>
                <a:gd name="connsiteY21" fmla="*/ 270619 h 484220"/>
                <a:gd name="connsiteX22" fmla="*/ 2040537 w 2618913"/>
                <a:gd name="connsiteY22" fmla="*/ 329058 h 484220"/>
                <a:gd name="connsiteX23" fmla="*/ 1821476 w 2618913"/>
                <a:gd name="connsiteY23" fmla="*/ 398286 h 484220"/>
                <a:gd name="connsiteX24" fmla="*/ 1704763 w 2618913"/>
                <a:gd name="connsiteY24" fmla="*/ 433349 h 484220"/>
                <a:gd name="connsiteX25" fmla="*/ 1644611 w 2618913"/>
                <a:gd name="connsiteY25" fmla="*/ 451330 h 484220"/>
                <a:gd name="connsiteX26" fmla="*/ 1575481 w 2618913"/>
                <a:gd name="connsiteY26" fmla="*/ 467514 h 484220"/>
                <a:gd name="connsiteX27" fmla="*/ 1288189 w 2618913"/>
                <a:gd name="connsiteY27" fmla="*/ 478302 h 484220"/>
                <a:gd name="connsiteX28" fmla="*/ 1017954 w 2618913"/>
                <a:gd name="connsiteY28" fmla="*/ 416267 h 484220"/>
                <a:gd name="connsiteX29" fmla="*/ 895854 w 2618913"/>
                <a:gd name="connsiteY29" fmla="*/ 370415 h 484220"/>
                <a:gd name="connsiteX30" fmla="*/ 780937 w 2618913"/>
                <a:gd name="connsiteY30" fmla="*/ 320966 h 484220"/>
                <a:gd name="connsiteX31" fmla="*/ 574445 w 2618913"/>
                <a:gd name="connsiteY31" fmla="*/ 223867 h 484220"/>
                <a:gd name="connsiteX32" fmla="*/ 391296 w 2618913"/>
                <a:gd name="connsiteY32" fmla="*/ 145649 h 484220"/>
                <a:gd name="connsiteX33" fmla="*/ 232387 w 2618913"/>
                <a:gd name="connsiteY33" fmla="*/ 97099 h 484220"/>
                <a:gd name="connsiteX34" fmla="*/ 103106 w 2618913"/>
                <a:gd name="connsiteY34" fmla="*/ 78219 h 484220"/>
                <a:gd name="connsiteX35" fmla="*/ 16918 w 2618913"/>
                <a:gd name="connsiteY35" fmla="*/ 75522 h 484220"/>
                <a:gd name="connsiteX36" fmla="*/ 0 w 2618913"/>
                <a:gd name="connsiteY36" fmla="*/ 75847 h 484220"/>
                <a:gd name="connsiteX37" fmla="*/ 0 w 2618913"/>
                <a:gd name="connsiteY37" fmla="*/ 68854 h 484220"/>
                <a:gd name="connsiteX38" fmla="*/ 13327 w 2618913"/>
                <a:gd name="connsiteY38" fmla="*/ 62036 h 484220"/>
                <a:gd name="connsiteX39" fmla="*/ 48340 w 2618913"/>
                <a:gd name="connsiteY39" fmla="*/ 46751 h 484220"/>
                <a:gd name="connsiteX40" fmla="*/ 97719 w 2618913"/>
                <a:gd name="connsiteY40" fmla="*/ 28770 h 484220"/>
                <a:gd name="connsiteX41" fmla="*/ 237774 w 2618913"/>
                <a:gd name="connsiteY41" fmla="*/ 2697 h 484220"/>
                <a:gd name="connsiteX42" fmla="*/ 304211 w 2618913"/>
                <a:gd name="connsiteY42" fmla="*/ 0 h 48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618913" h="484220">
                  <a:moveTo>
                    <a:pt x="304211" y="0"/>
                  </a:moveTo>
                  <a:cubicBezTo>
                    <a:pt x="341918" y="0"/>
                    <a:pt x="382318" y="2697"/>
                    <a:pt x="423617" y="7193"/>
                  </a:cubicBezTo>
                  <a:cubicBezTo>
                    <a:pt x="490951" y="15284"/>
                    <a:pt x="562774" y="30568"/>
                    <a:pt x="636393" y="49449"/>
                  </a:cubicBezTo>
                  <a:cubicBezTo>
                    <a:pt x="709114" y="69228"/>
                    <a:pt x="784528" y="92604"/>
                    <a:pt x="859943" y="116879"/>
                  </a:cubicBezTo>
                  <a:cubicBezTo>
                    <a:pt x="897650" y="129465"/>
                    <a:pt x="935357" y="141153"/>
                    <a:pt x="973962" y="153740"/>
                  </a:cubicBezTo>
                  <a:cubicBezTo>
                    <a:pt x="1011669" y="165428"/>
                    <a:pt x="1050274" y="177116"/>
                    <a:pt x="1087981" y="187905"/>
                  </a:cubicBezTo>
                  <a:cubicBezTo>
                    <a:pt x="1164294" y="207684"/>
                    <a:pt x="1239708" y="225665"/>
                    <a:pt x="1315122" y="232858"/>
                  </a:cubicBezTo>
                  <a:cubicBezTo>
                    <a:pt x="1389639" y="241848"/>
                    <a:pt x="1463258" y="240949"/>
                    <a:pt x="1535081" y="231959"/>
                  </a:cubicBezTo>
                  <a:cubicBezTo>
                    <a:pt x="1553037" y="228363"/>
                    <a:pt x="1570992" y="224766"/>
                    <a:pt x="1588948" y="222069"/>
                  </a:cubicBezTo>
                  <a:cubicBezTo>
                    <a:pt x="1608700" y="217574"/>
                    <a:pt x="1629349" y="213977"/>
                    <a:pt x="1649998" y="209482"/>
                  </a:cubicBezTo>
                  <a:cubicBezTo>
                    <a:pt x="1690398" y="201391"/>
                    <a:pt x="1729901" y="193299"/>
                    <a:pt x="1769404" y="186106"/>
                  </a:cubicBezTo>
                  <a:cubicBezTo>
                    <a:pt x="1847512" y="171721"/>
                    <a:pt x="1924722" y="158235"/>
                    <a:pt x="1999238" y="147447"/>
                  </a:cubicBezTo>
                  <a:cubicBezTo>
                    <a:pt x="2072857" y="137557"/>
                    <a:pt x="2144680" y="129465"/>
                    <a:pt x="2212912" y="128566"/>
                  </a:cubicBezTo>
                  <a:cubicBezTo>
                    <a:pt x="2281144" y="127667"/>
                    <a:pt x="2345785" y="132163"/>
                    <a:pt x="2400550" y="144750"/>
                  </a:cubicBezTo>
                  <a:cubicBezTo>
                    <a:pt x="2456213" y="159135"/>
                    <a:pt x="2501103" y="178015"/>
                    <a:pt x="2536117" y="196895"/>
                  </a:cubicBezTo>
                  <a:cubicBezTo>
                    <a:pt x="2570233" y="215776"/>
                    <a:pt x="2595371" y="232858"/>
                    <a:pt x="2611531" y="245445"/>
                  </a:cubicBezTo>
                  <a:lnTo>
                    <a:pt x="2618913" y="250957"/>
                  </a:lnTo>
                  <a:lnTo>
                    <a:pt x="2618913" y="260754"/>
                  </a:lnTo>
                  <a:lnTo>
                    <a:pt x="2606144" y="258032"/>
                  </a:lnTo>
                  <a:cubicBezTo>
                    <a:pt x="2586393" y="253536"/>
                    <a:pt x="2556766" y="249041"/>
                    <a:pt x="2520854" y="243647"/>
                  </a:cubicBezTo>
                  <a:cubicBezTo>
                    <a:pt x="2484045" y="239151"/>
                    <a:pt x="2440951" y="237353"/>
                    <a:pt x="2392470" y="240050"/>
                  </a:cubicBezTo>
                  <a:cubicBezTo>
                    <a:pt x="2343990" y="243647"/>
                    <a:pt x="2291020" y="254435"/>
                    <a:pt x="2231766" y="270619"/>
                  </a:cubicBezTo>
                  <a:cubicBezTo>
                    <a:pt x="2173409" y="285903"/>
                    <a:pt x="2108769" y="306581"/>
                    <a:pt x="2040537" y="329058"/>
                  </a:cubicBezTo>
                  <a:cubicBezTo>
                    <a:pt x="1971407" y="350635"/>
                    <a:pt x="1897788" y="374910"/>
                    <a:pt x="1821476" y="398286"/>
                  </a:cubicBezTo>
                  <a:cubicBezTo>
                    <a:pt x="1782871" y="410873"/>
                    <a:pt x="1744266" y="422560"/>
                    <a:pt x="1704763" y="433349"/>
                  </a:cubicBezTo>
                  <a:cubicBezTo>
                    <a:pt x="1685012" y="439643"/>
                    <a:pt x="1664363" y="445037"/>
                    <a:pt x="1644611" y="451330"/>
                  </a:cubicBezTo>
                  <a:cubicBezTo>
                    <a:pt x="1622166" y="456725"/>
                    <a:pt x="1598824" y="462119"/>
                    <a:pt x="1575481" y="467514"/>
                  </a:cubicBezTo>
                  <a:cubicBezTo>
                    <a:pt x="1481213" y="486394"/>
                    <a:pt x="1382456" y="488192"/>
                    <a:pt x="1288189" y="478302"/>
                  </a:cubicBezTo>
                  <a:cubicBezTo>
                    <a:pt x="1193023" y="467514"/>
                    <a:pt x="1102346" y="445037"/>
                    <a:pt x="1017954" y="416267"/>
                  </a:cubicBezTo>
                  <a:cubicBezTo>
                    <a:pt x="975758" y="402781"/>
                    <a:pt x="935357" y="386598"/>
                    <a:pt x="895854" y="370415"/>
                  </a:cubicBezTo>
                  <a:cubicBezTo>
                    <a:pt x="856351" y="354232"/>
                    <a:pt x="817746" y="338048"/>
                    <a:pt x="780937" y="320966"/>
                  </a:cubicBezTo>
                  <a:cubicBezTo>
                    <a:pt x="707318" y="287701"/>
                    <a:pt x="639086" y="253536"/>
                    <a:pt x="574445" y="223867"/>
                  </a:cubicBezTo>
                  <a:cubicBezTo>
                    <a:pt x="508907" y="193299"/>
                    <a:pt x="448755" y="167226"/>
                    <a:pt x="391296" y="145649"/>
                  </a:cubicBezTo>
                  <a:cubicBezTo>
                    <a:pt x="333838" y="124071"/>
                    <a:pt x="280868" y="108787"/>
                    <a:pt x="232387" y="97099"/>
                  </a:cubicBezTo>
                  <a:cubicBezTo>
                    <a:pt x="183907" y="86310"/>
                    <a:pt x="139915" y="80916"/>
                    <a:pt x="103106" y="78219"/>
                  </a:cubicBezTo>
                  <a:cubicBezTo>
                    <a:pt x="67194" y="75522"/>
                    <a:pt x="37567" y="73723"/>
                    <a:pt x="16918" y="75522"/>
                  </a:cubicBezTo>
                  <a:lnTo>
                    <a:pt x="0" y="75847"/>
                  </a:lnTo>
                  <a:lnTo>
                    <a:pt x="0" y="68854"/>
                  </a:lnTo>
                  <a:lnTo>
                    <a:pt x="13327" y="62036"/>
                  </a:lnTo>
                  <a:cubicBezTo>
                    <a:pt x="23202" y="57540"/>
                    <a:pt x="33976" y="51247"/>
                    <a:pt x="48340" y="46751"/>
                  </a:cubicBezTo>
                  <a:cubicBezTo>
                    <a:pt x="62705" y="41357"/>
                    <a:pt x="78865" y="33266"/>
                    <a:pt x="97719" y="28770"/>
                  </a:cubicBezTo>
                  <a:cubicBezTo>
                    <a:pt x="135426" y="17082"/>
                    <a:pt x="182111" y="8092"/>
                    <a:pt x="237774" y="2697"/>
                  </a:cubicBezTo>
                  <a:cubicBezTo>
                    <a:pt x="259321" y="899"/>
                    <a:pt x="280868" y="0"/>
                    <a:pt x="3042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: Shape 169">
              <a:extLst>
                <a:ext uri="{FF2B5EF4-FFF2-40B4-BE49-F238E27FC236}">
                  <a16:creationId xmlns:a16="http://schemas.microsoft.com/office/drawing/2014/main" id="{273EC985-B96B-433B-A0FB-0945CD05835D}"/>
                </a:ext>
              </a:extLst>
            </p:cNvPr>
            <p:cNvSpPr/>
            <p:nvPr/>
          </p:nvSpPr>
          <p:spPr>
            <a:xfrm>
              <a:off x="6286675" y="1394506"/>
              <a:ext cx="2618913" cy="1653709"/>
            </a:xfrm>
            <a:custGeom>
              <a:avLst/>
              <a:gdLst>
                <a:gd name="connsiteX0" fmla="*/ 125760 w 2618913"/>
                <a:gd name="connsiteY0" fmla="*/ 0 h 1653709"/>
                <a:gd name="connsiteX1" fmla="*/ 2493153 w 2618913"/>
                <a:gd name="connsiteY1" fmla="*/ 0 h 1653709"/>
                <a:gd name="connsiteX2" fmla="*/ 2618913 w 2618913"/>
                <a:gd name="connsiteY2" fmla="*/ 125760 h 1653709"/>
                <a:gd name="connsiteX3" fmla="*/ 2618913 w 2618913"/>
                <a:gd name="connsiteY3" fmla="*/ 1653709 h 1653709"/>
                <a:gd name="connsiteX4" fmla="*/ 2611531 w 2618913"/>
                <a:gd name="connsiteY4" fmla="*/ 1648197 h 1653709"/>
                <a:gd name="connsiteX5" fmla="*/ 2536117 w 2618913"/>
                <a:gd name="connsiteY5" fmla="*/ 1599647 h 1653709"/>
                <a:gd name="connsiteX6" fmla="*/ 2400550 w 2618913"/>
                <a:gd name="connsiteY6" fmla="*/ 1547502 h 1653709"/>
                <a:gd name="connsiteX7" fmla="*/ 2212912 w 2618913"/>
                <a:gd name="connsiteY7" fmla="*/ 1531318 h 1653709"/>
                <a:gd name="connsiteX8" fmla="*/ 1999238 w 2618913"/>
                <a:gd name="connsiteY8" fmla="*/ 1550199 h 1653709"/>
                <a:gd name="connsiteX9" fmla="*/ 1769404 w 2618913"/>
                <a:gd name="connsiteY9" fmla="*/ 1588858 h 1653709"/>
                <a:gd name="connsiteX10" fmla="*/ 1649998 w 2618913"/>
                <a:gd name="connsiteY10" fmla="*/ 1612234 h 1653709"/>
                <a:gd name="connsiteX11" fmla="*/ 1588948 w 2618913"/>
                <a:gd name="connsiteY11" fmla="*/ 1624821 h 1653709"/>
                <a:gd name="connsiteX12" fmla="*/ 1535081 w 2618913"/>
                <a:gd name="connsiteY12" fmla="*/ 1634711 h 1653709"/>
                <a:gd name="connsiteX13" fmla="*/ 1315122 w 2618913"/>
                <a:gd name="connsiteY13" fmla="*/ 1635610 h 1653709"/>
                <a:gd name="connsiteX14" fmla="*/ 1087981 w 2618913"/>
                <a:gd name="connsiteY14" fmla="*/ 1590657 h 1653709"/>
                <a:gd name="connsiteX15" fmla="*/ 973962 w 2618913"/>
                <a:gd name="connsiteY15" fmla="*/ 1556492 h 1653709"/>
                <a:gd name="connsiteX16" fmla="*/ 859943 w 2618913"/>
                <a:gd name="connsiteY16" fmla="*/ 1519631 h 1653709"/>
                <a:gd name="connsiteX17" fmla="*/ 636393 w 2618913"/>
                <a:gd name="connsiteY17" fmla="*/ 1452201 h 1653709"/>
                <a:gd name="connsiteX18" fmla="*/ 423617 w 2618913"/>
                <a:gd name="connsiteY18" fmla="*/ 1409945 h 1653709"/>
                <a:gd name="connsiteX19" fmla="*/ 304211 w 2618913"/>
                <a:gd name="connsiteY19" fmla="*/ 1402752 h 1653709"/>
                <a:gd name="connsiteX20" fmla="*/ 237774 w 2618913"/>
                <a:gd name="connsiteY20" fmla="*/ 1405449 h 1653709"/>
                <a:gd name="connsiteX21" fmla="*/ 97719 w 2618913"/>
                <a:gd name="connsiteY21" fmla="*/ 1431522 h 1653709"/>
                <a:gd name="connsiteX22" fmla="*/ 48340 w 2618913"/>
                <a:gd name="connsiteY22" fmla="*/ 1449503 h 1653709"/>
                <a:gd name="connsiteX23" fmla="*/ 13327 w 2618913"/>
                <a:gd name="connsiteY23" fmla="*/ 1464788 h 1653709"/>
                <a:gd name="connsiteX24" fmla="*/ 0 w 2618913"/>
                <a:gd name="connsiteY24" fmla="*/ 1471606 h 1653709"/>
                <a:gd name="connsiteX25" fmla="*/ 0 w 2618913"/>
                <a:gd name="connsiteY25" fmla="*/ 125760 h 1653709"/>
                <a:gd name="connsiteX26" fmla="*/ 125760 w 2618913"/>
                <a:gd name="connsiteY26" fmla="*/ 0 h 1653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8913" h="1653709">
                  <a:moveTo>
                    <a:pt x="125760" y="0"/>
                  </a:moveTo>
                  <a:lnTo>
                    <a:pt x="2493153" y="0"/>
                  </a:lnTo>
                  <a:cubicBezTo>
                    <a:pt x="2562608" y="0"/>
                    <a:pt x="2618913" y="56305"/>
                    <a:pt x="2618913" y="125760"/>
                  </a:cubicBezTo>
                  <a:lnTo>
                    <a:pt x="2618913" y="1653709"/>
                  </a:lnTo>
                  <a:lnTo>
                    <a:pt x="2611531" y="1648197"/>
                  </a:lnTo>
                  <a:cubicBezTo>
                    <a:pt x="2595371" y="1635610"/>
                    <a:pt x="2570233" y="1618528"/>
                    <a:pt x="2536117" y="1599647"/>
                  </a:cubicBezTo>
                  <a:cubicBezTo>
                    <a:pt x="2501103" y="1580767"/>
                    <a:pt x="2456213" y="1561887"/>
                    <a:pt x="2400550" y="1547502"/>
                  </a:cubicBezTo>
                  <a:cubicBezTo>
                    <a:pt x="2345785" y="1534915"/>
                    <a:pt x="2281144" y="1530419"/>
                    <a:pt x="2212912" y="1531318"/>
                  </a:cubicBezTo>
                  <a:cubicBezTo>
                    <a:pt x="2144680" y="1532217"/>
                    <a:pt x="2072857" y="1540309"/>
                    <a:pt x="1999238" y="1550199"/>
                  </a:cubicBezTo>
                  <a:cubicBezTo>
                    <a:pt x="1924722" y="1560987"/>
                    <a:pt x="1847512" y="1574473"/>
                    <a:pt x="1769404" y="1588858"/>
                  </a:cubicBezTo>
                  <a:cubicBezTo>
                    <a:pt x="1729901" y="1596051"/>
                    <a:pt x="1690398" y="1604143"/>
                    <a:pt x="1649998" y="1612234"/>
                  </a:cubicBezTo>
                  <a:cubicBezTo>
                    <a:pt x="1629349" y="1616729"/>
                    <a:pt x="1608700" y="1620326"/>
                    <a:pt x="1588948" y="1624821"/>
                  </a:cubicBezTo>
                  <a:cubicBezTo>
                    <a:pt x="1570992" y="1627518"/>
                    <a:pt x="1553037" y="1631115"/>
                    <a:pt x="1535081" y="1634711"/>
                  </a:cubicBezTo>
                  <a:cubicBezTo>
                    <a:pt x="1463258" y="1643701"/>
                    <a:pt x="1389639" y="1644600"/>
                    <a:pt x="1315122" y="1635610"/>
                  </a:cubicBezTo>
                  <a:cubicBezTo>
                    <a:pt x="1239708" y="1628417"/>
                    <a:pt x="1164294" y="1610436"/>
                    <a:pt x="1087981" y="1590657"/>
                  </a:cubicBezTo>
                  <a:cubicBezTo>
                    <a:pt x="1050274" y="1579868"/>
                    <a:pt x="1011669" y="1568180"/>
                    <a:pt x="973962" y="1556492"/>
                  </a:cubicBezTo>
                  <a:cubicBezTo>
                    <a:pt x="935357" y="1543905"/>
                    <a:pt x="897650" y="1532217"/>
                    <a:pt x="859943" y="1519631"/>
                  </a:cubicBezTo>
                  <a:cubicBezTo>
                    <a:pt x="784528" y="1495356"/>
                    <a:pt x="709114" y="1471980"/>
                    <a:pt x="636393" y="1452201"/>
                  </a:cubicBezTo>
                  <a:cubicBezTo>
                    <a:pt x="562774" y="1433320"/>
                    <a:pt x="490951" y="1418036"/>
                    <a:pt x="423617" y="1409945"/>
                  </a:cubicBezTo>
                  <a:cubicBezTo>
                    <a:pt x="382318" y="1405449"/>
                    <a:pt x="341918" y="1402752"/>
                    <a:pt x="304211" y="1402752"/>
                  </a:cubicBezTo>
                  <a:cubicBezTo>
                    <a:pt x="280868" y="1402752"/>
                    <a:pt x="259321" y="1403651"/>
                    <a:pt x="237774" y="1405449"/>
                  </a:cubicBezTo>
                  <a:cubicBezTo>
                    <a:pt x="182111" y="1410844"/>
                    <a:pt x="135426" y="1419834"/>
                    <a:pt x="97719" y="1431522"/>
                  </a:cubicBezTo>
                  <a:cubicBezTo>
                    <a:pt x="78865" y="1436018"/>
                    <a:pt x="62705" y="1444109"/>
                    <a:pt x="48340" y="1449503"/>
                  </a:cubicBezTo>
                  <a:cubicBezTo>
                    <a:pt x="33976" y="1453999"/>
                    <a:pt x="23202" y="1460292"/>
                    <a:pt x="13327" y="1464788"/>
                  </a:cubicBezTo>
                  <a:lnTo>
                    <a:pt x="0" y="1471606"/>
                  </a:lnTo>
                  <a:lnTo>
                    <a:pt x="0" y="125760"/>
                  </a:lnTo>
                  <a:cubicBezTo>
                    <a:pt x="0" y="56305"/>
                    <a:pt x="56305" y="0"/>
                    <a:pt x="12576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t"/>
            <a:lstStyle/>
            <a:p>
              <a:pPr algn="ctr"/>
              <a:endParaRPr lang="en-US" sz="2400" b="1" dirty="0"/>
            </a:p>
          </p:txBody>
        </p:sp>
        <p:sp>
          <p:nvSpPr>
            <p:cNvPr id="126" name="Freeform: Shape 170">
              <a:extLst>
                <a:ext uri="{FF2B5EF4-FFF2-40B4-BE49-F238E27FC236}">
                  <a16:creationId xmlns:a16="http://schemas.microsoft.com/office/drawing/2014/main" id="{FFEEAEC2-F167-42F4-A7B9-009FDA7F46D8}"/>
                </a:ext>
              </a:extLst>
            </p:cNvPr>
            <p:cNvSpPr/>
            <p:nvPr/>
          </p:nvSpPr>
          <p:spPr>
            <a:xfrm>
              <a:off x="6286674" y="2933791"/>
              <a:ext cx="636075" cy="220714"/>
            </a:xfrm>
            <a:custGeom>
              <a:avLst/>
              <a:gdLst>
                <a:gd name="connsiteX0" fmla="*/ 477 w 636075"/>
                <a:gd name="connsiteY0" fmla="*/ 356 h 220714"/>
                <a:gd name="connsiteX1" fmla="*/ 26591 w 636075"/>
                <a:gd name="connsiteY1" fmla="*/ 379 h 220714"/>
                <a:gd name="connsiteX2" fmla="*/ 104805 w 636075"/>
                <a:gd name="connsiteY2" fmla="*/ 2253 h 220714"/>
                <a:gd name="connsiteX3" fmla="*/ 130729 w 636075"/>
                <a:gd name="connsiteY3" fmla="*/ 4980 h 220714"/>
                <a:gd name="connsiteX4" fmla="*/ 182513 w 636075"/>
                <a:gd name="connsiteY4" fmla="*/ 11336 h 220714"/>
                <a:gd name="connsiteX5" fmla="*/ 234044 w 636075"/>
                <a:gd name="connsiteY5" fmla="*/ 21297 h 220714"/>
                <a:gd name="connsiteX6" fmla="*/ 284552 w 636075"/>
                <a:gd name="connsiteY6" fmla="*/ 32997 h 220714"/>
                <a:gd name="connsiteX7" fmla="*/ 332182 w 636075"/>
                <a:gd name="connsiteY7" fmla="*/ 47211 h 220714"/>
                <a:gd name="connsiteX8" fmla="*/ 420725 w 636075"/>
                <a:gd name="connsiteY8" fmla="*/ 81508 h 220714"/>
                <a:gd name="connsiteX9" fmla="*/ 495510 w 636075"/>
                <a:gd name="connsiteY9" fmla="*/ 119367 h 220714"/>
                <a:gd name="connsiteX10" fmla="*/ 556791 w 636075"/>
                <a:gd name="connsiteY10" fmla="*/ 157182 h 220714"/>
                <a:gd name="connsiteX11" fmla="*/ 600402 w 636075"/>
                <a:gd name="connsiteY11" fmla="*/ 190132 h 220714"/>
                <a:gd name="connsiteX12" fmla="*/ 636075 w 636075"/>
                <a:gd name="connsiteY12" fmla="*/ 220714 h 220714"/>
                <a:gd name="connsiteX13" fmla="*/ 591197 w 636075"/>
                <a:gd name="connsiteY13" fmla="*/ 205787 h 220714"/>
                <a:gd name="connsiteX14" fmla="*/ 540236 w 636075"/>
                <a:gd name="connsiteY14" fmla="*/ 187716 h 220714"/>
                <a:gd name="connsiteX15" fmla="*/ 475065 w 636075"/>
                <a:gd name="connsiteY15" fmla="*/ 166835 h 220714"/>
                <a:gd name="connsiteX16" fmla="*/ 398243 w 636075"/>
                <a:gd name="connsiteY16" fmla="*/ 145135 h 220714"/>
                <a:gd name="connsiteX17" fmla="*/ 311438 w 636075"/>
                <a:gd name="connsiteY17" fmla="*/ 124545 h 220714"/>
                <a:gd name="connsiteX18" fmla="*/ 265284 w 636075"/>
                <a:gd name="connsiteY18" fmla="*/ 114962 h 220714"/>
                <a:gd name="connsiteX19" fmla="*/ 218107 w 636075"/>
                <a:gd name="connsiteY19" fmla="*/ 107119 h 220714"/>
                <a:gd name="connsiteX20" fmla="*/ 194998 w 636075"/>
                <a:gd name="connsiteY20" fmla="*/ 102778 h 220714"/>
                <a:gd name="connsiteX21" fmla="*/ 169971 w 636075"/>
                <a:gd name="connsiteY21" fmla="*/ 100113 h 220714"/>
                <a:gd name="connsiteX22" fmla="*/ 121771 w 636075"/>
                <a:gd name="connsiteY22" fmla="*/ 94009 h 220714"/>
                <a:gd name="connsiteX23" fmla="*/ 24992 w 636075"/>
                <a:gd name="connsiteY23" fmla="*/ 87209 h 220714"/>
                <a:gd name="connsiteX24" fmla="*/ 0 w 636075"/>
                <a:gd name="connsiteY24" fmla="*/ 86640 h 220714"/>
                <a:gd name="connsiteX25" fmla="*/ 0 w 636075"/>
                <a:gd name="connsiteY25" fmla="*/ 373 h 22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36075" h="220714">
                  <a:moveTo>
                    <a:pt x="477" y="356"/>
                  </a:moveTo>
                  <a:cubicBezTo>
                    <a:pt x="8605" y="21"/>
                    <a:pt x="17630" y="-250"/>
                    <a:pt x="26591" y="379"/>
                  </a:cubicBezTo>
                  <a:cubicBezTo>
                    <a:pt x="51872" y="-561"/>
                    <a:pt x="78818" y="427"/>
                    <a:pt x="104805" y="2253"/>
                  </a:cubicBezTo>
                  <a:cubicBezTo>
                    <a:pt x="113766" y="2883"/>
                    <a:pt x="121768" y="4351"/>
                    <a:pt x="130729" y="4980"/>
                  </a:cubicBezTo>
                  <a:cubicBezTo>
                    <a:pt x="148651" y="6240"/>
                    <a:pt x="165550" y="9239"/>
                    <a:pt x="182513" y="11336"/>
                  </a:cubicBezTo>
                  <a:cubicBezTo>
                    <a:pt x="200372" y="13497"/>
                    <a:pt x="217208" y="17397"/>
                    <a:pt x="234044" y="21297"/>
                  </a:cubicBezTo>
                  <a:cubicBezTo>
                    <a:pt x="250880" y="25197"/>
                    <a:pt x="267779" y="28196"/>
                    <a:pt x="284552" y="32997"/>
                  </a:cubicBezTo>
                  <a:cubicBezTo>
                    <a:pt x="300428" y="37735"/>
                    <a:pt x="316305" y="42473"/>
                    <a:pt x="332182" y="47211"/>
                  </a:cubicBezTo>
                  <a:cubicBezTo>
                    <a:pt x="363935" y="56688"/>
                    <a:pt x="392683" y="70481"/>
                    <a:pt x="420725" y="81508"/>
                  </a:cubicBezTo>
                  <a:cubicBezTo>
                    <a:pt x="447808" y="93373"/>
                    <a:pt x="472908" y="107816"/>
                    <a:pt x="495510" y="119367"/>
                  </a:cubicBezTo>
                  <a:cubicBezTo>
                    <a:pt x="518882" y="132782"/>
                    <a:pt x="538669" y="145946"/>
                    <a:pt x="556791" y="157182"/>
                  </a:cubicBezTo>
                  <a:cubicBezTo>
                    <a:pt x="574912" y="168417"/>
                    <a:pt x="587531" y="181077"/>
                    <a:pt x="600402" y="190132"/>
                  </a:cubicBezTo>
                  <a:cubicBezTo>
                    <a:pt x="623394" y="208955"/>
                    <a:pt x="636075" y="220714"/>
                    <a:pt x="636075" y="220714"/>
                  </a:cubicBezTo>
                  <a:cubicBezTo>
                    <a:pt x="636075" y="220714"/>
                    <a:pt x="620199" y="215976"/>
                    <a:pt x="591197" y="205787"/>
                  </a:cubicBezTo>
                  <a:cubicBezTo>
                    <a:pt x="577113" y="201175"/>
                    <a:pt x="560530" y="193670"/>
                    <a:pt x="540236" y="187716"/>
                  </a:cubicBezTo>
                  <a:cubicBezTo>
                    <a:pt x="520839" y="181824"/>
                    <a:pt x="498816" y="174843"/>
                    <a:pt x="475065" y="166835"/>
                  </a:cubicBezTo>
                  <a:cubicBezTo>
                    <a:pt x="451186" y="160628"/>
                    <a:pt x="425643" y="152494"/>
                    <a:pt x="398243" y="145135"/>
                  </a:cubicBezTo>
                  <a:cubicBezTo>
                    <a:pt x="369885" y="138614"/>
                    <a:pt x="341716" y="129389"/>
                    <a:pt x="311438" y="124545"/>
                  </a:cubicBezTo>
                  <a:cubicBezTo>
                    <a:pt x="296394" y="120771"/>
                    <a:pt x="281287" y="117898"/>
                    <a:pt x="265284" y="114962"/>
                  </a:cubicBezTo>
                  <a:cubicBezTo>
                    <a:pt x="250177" y="112089"/>
                    <a:pt x="234174" y="109153"/>
                    <a:pt x="218107" y="107119"/>
                  </a:cubicBezTo>
                  <a:lnTo>
                    <a:pt x="194998" y="102778"/>
                  </a:lnTo>
                  <a:lnTo>
                    <a:pt x="169971" y="100113"/>
                  </a:lnTo>
                  <a:cubicBezTo>
                    <a:pt x="153904" y="98079"/>
                    <a:pt x="137901" y="95143"/>
                    <a:pt x="121771" y="94009"/>
                  </a:cubicBezTo>
                  <a:cubicBezTo>
                    <a:pt x="89511" y="91743"/>
                    <a:pt x="56419" y="88512"/>
                    <a:pt x="24992" y="87209"/>
                  </a:cubicBezTo>
                  <a:lnTo>
                    <a:pt x="0" y="86640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1">
              <a:extLst>
                <a:ext uri="{FF2B5EF4-FFF2-40B4-BE49-F238E27FC236}">
                  <a16:creationId xmlns:a16="http://schemas.microsoft.com/office/drawing/2014/main" id="{FDAFB295-AB5E-4EB4-9A46-03CD88358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562" y="2663479"/>
              <a:ext cx="2102175" cy="302296"/>
            </a:xfrm>
            <a:custGeom>
              <a:avLst/>
              <a:gdLst>
                <a:gd name="T0" fmla="*/ 1690 w 2341"/>
                <a:gd name="T1" fmla="*/ 0 h 337"/>
                <a:gd name="T2" fmla="*/ 945 w 2341"/>
                <a:gd name="T3" fmla="*/ 121 h 337"/>
                <a:gd name="T4" fmla="*/ 945 w 2341"/>
                <a:gd name="T5" fmla="*/ 121 h 337"/>
                <a:gd name="T6" fmla="*/ 627 w 2341"/>
                <a:gd name="T7" fmla="*/ 85 h 337"/>
                <a:gd name="T8" fmla="*/ 627 w 2341"/>
                <a:gd name="T9" fmla="*/ 85 h 337"/>
                <a:gd name="T10" fmla="*/ 0 w 2341"/>
                <a:gd name="T11" fmla="*/ 101 h 337"/>
                <a:gd name="T12" fmla="*/ 0 w 2341"/>
                <a:gd name="T13" fmla="*/ 101 h 337"/>
                <a:gd name="T14" fmla="*/ 1027 w 2341"/>
                <a:gd name="T15" fmla="*/ 335 h 337"/>
                <a:gd name="T16" fmla="*/ 1027 w 2341"/>
                <a:gd name="T17" fmla="*/ 335 h 337"/>
                <a:gd name="T18" fmla="*/ 1533 w 2341"/>
                <a:gd name="T19" fmla="*/ 271 h 337"/>
                <a:gd name="T20" fmla="*/ 1533 w 2341"/>
                <a:gd name="T21" fmla="*/ 271 h 337"/>
                <a:gd name="T22" fmla="*/ 2341 w 2341"/>
                <a:gd name="T23" fmla="*/ 311 h 337"/>
                <a:gd name="T24" fmla="*/ 2341 w 2341"/>
                <a:gd name="T25" fmla="*/ 311 h 337"/>
                <a:gd name="T26" fmla="*/ 1701 w 2341"/>
                <a:gd name="T27" fmla="*/ 0 h 337"/>
                <a:gd name="T28" fmla="*/ 1701 w 2341"/>
                <a:gd name="T29" fmla="*/ 0 h 337"/>
                <a:gd name="T30" fmla="*/ 1690 w 2341"/>
                <a:gd name="T31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41" h="337">
                  <a:moveTo>
                    <a:pt x="1690" y="0"/>
                  </a:moveTo>
                  <a:cubicBezTo>
                    <a:pt x="1336" y="7"/>
                    <a:pt x="1299" y="114"/>
                    <a:pt x="945" y="121"/>
                  </a:cubicBezTo>
                  <a:lnTo>
                    <a:pt x="945" y="121"/>
                  </a:lnTo>
                  <a:cubicBezTo>
                    <a:pt x="816" y="123"/>
                    <a:pt x="720" y="104"/>
                    <a:pt x="627" y="85"/>
                  </a:cubicBezTo>
                  <a:lnTo>
                    <a:pt x="627" y="85"/>
                  </a:lnTo>
                  <a:cubicBezTo>
                    <a:pt x="464" y="52"/>
                    <a:pt x="310" y="19"/>
                    <a:pt x="0" y="101"/>
                  </a:cubicBezTo>
                  <a:lnTo>
                    <a:pt x="0" y="101"/>
                  </a:lnTo>
                  <a:cubicBezTo>
                    <a:pt x="415" y="129"/>
                    <a:pt x="652" y="331"/>
                    <a:pt x="1027" y="335"/>
                  </a:cubicBezTo>
                  <a:lnTo>
                    <a:pt x="1027" y="335"/>
                  </a:lnTo>
                  <a:cubicBezTo>
                    <a:pt x="1230" y="337"/>
                    <a:pt x="1390" y="304"/>
                    <a:pt x="1533" y="271"/>
                  </a:cubicBezTo>
                  <a:lnTo>
                    <a:pt x="1533" y="271"/>
                  </a:lnTo>
                  <a:cubicBezTo>
                    <a:pt x="1799" y="210"/>
                    <a:pt x="2009" y="149"/>
                    <a:pt x="2341" y="311"/>
                  </a:cubicBezTo>
                  <a:lnTo>
                    <a:pt x="2341" y="311"/>
                  </a:lnTo>
                  <a:cubicBezTo>
                    <a:pt x="2341" y="311"/>
                    <a:pt x="2050" y="0"/>
                    <a:pt x="1701" y="0"/>
                  </a:cubicBezTo>
                  <a:lnTo>
                    <a:pt x="1701" y="0"/>
                  </a:lnTo>
                  <a:cubicBezTo>
                    <a:pt x="1697" y="0"/>
                    <a:pt x="1694" y="0"/>
                    <a:pt x="169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6" name="Rectangle: Rounded Corners 98">
            <a:extLst>
              <a:ext uri="{FF2B5EF4-FFF2-40B4-BE49-F238E27FC236}">
                <a16:creationId xmlns:a16="http://schemas.microsoft.com/office/drawing/2014/main" id="{91B82AEC-C8A0-4A22-9349-39B17D9ACE46}"/>
              </a:ext>
            </a:extLst>
          </p:cNvPr>
          <p:cNvSpPr/>
          <p:nvPr/>
        </p:nvSpPr>
        <p:spPr>
          <a:xfrm>
            <a:off x="9424714" y="1437212"/>
            <a:ext cx="2645053" cy="4581453"/>
          </a:xfrm>
          <a:prstGeom prst="roundRect">
            <a:avLst>
              <a:gd name="adj" fmla="val 4802"/>
            </a:avLst>
          </a:prstGeom>
          <a:solidFill>
            <a:schemeClr val="accent6"/>
          </a:solidFill>
          <a:ln>
            <a:noFill/>
          </a:ln>
          <a:effectLst>
            <a:outerShdw blurRad="177800" sx="106000" sy="106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00">
            <a:extLst>
              <a:ext uri="{FF2B5EF4-FFF2-40B4-BE49-F238E27FC236}">
                <a16:creationId xmlns:a16="http://schemas.microsoft.com/office/drawing/2014/main" id="{86EBB0BC-3828-4E02-A8BF-DAA37C8151EC}"/>
              </a:ext>
            </a:extLst>
          </p:cNvPr>
          <p:cNvSpPr/>
          <p:nvPr/>
        </p:nvSpPr>
        <p:spPr>
          <a:xfrm>
            <a:off x="9396697" y="3023930"/>
            <a:ext cx="2703409" cy="3045274"/>
          </a:xfrm>
          <a:custGeom>
            <a:avLst/>
            <a:gdLst>
              <a:gd name="connsiteX0" fmla="*/ 54288 w 2618913"/>
              <a:gd name="connsiteY0" fmla="*/ 386 h 2748221"/>
              <a:gd name="connsiteX1" fmla="*/ 103106 w 2618913"/>
              <a:gd name="connsiteY1" fmla="*/ 3421 h 2748221"/>
              <a:gd name="connsiteX2" fmla="*/ 232387 w 2618913"/>
              <a:gd name="connsiteY2" fmla="*/ 22301 h 2748221"/>
              <a:gd name="connsiteX3" fmla="*/ 391296 w 2618913"/>
              <a:gd name="connsiteY3" fmla="*/ 70851 h 2748221"/>
              <a:gd name="connsiteX4" fmla="*/ 574445 w 2618913"/>
              <a:gd name="connsiteY4" fmla="*/ 149069 h 2748221"/>
              <a:gd name="connsiteX5" fmla="*/ 780937 w 2618913"/>
              <a:gd name="connsiteY5" fmla="*/ 246168 h 2748221"/>
              <a:gd name="connsiteX6" fmla="*/ 895854 w 2618913"/>
              <a:gd name="connsiteY6" fmla="*/ 295617 h 2748221"/>
              <a:gd name="connsiteX7" fmla="*/ 1017954 w 2618913"/>
              <a:gd name="connsiteY7" fmla="*/ 341469 h 2748221"/>
              <a:gd name="connsiteX8" fmla="*/ 1288189 w 2618913"/>
              <a:gd name="connsiteY8" fmla="*/ 403504 h 2748221"/>
              <a:gd name="connsiteX9" fmla="*/ 1575481 w 2618913"/>
              <a:gd name="connsiteY9" fmla="*/ 392716 h 2748221"/>
              <a:gd name="connsiteX10" fmla="*/ 1644611 w 2618913"/>
              <a:gd name="connsiteY10" fmla="*/ 376532 h 2748221"/>
              <a:gd name="connsiteX11" fmla="*/ 1704763 w 2618913"/>
              <a:gd name="connsiteY11" fmla="*/ 358551 h 2748221"/>
              <a:gd name="connsiteX12" fmla="*/ 1821476 w 2618913"/>
              <a:gd name="connsiteY12" fmla="*/ 323488 h 2748221"/>
              <a:gd name="connsiteX13" fmla="*/ 2040537 w 2618913"/>
              <a:gd name="connsiteY13" fmla="*/ 254260 h 2748221"/>
              <a:gd name="connsiteX14" fmla="*/ 2231766 w 2618913"/>
              <a:gd name="connsiteY14" fmla="*/ 195821 h 2748221"/>
              <a:gd name="connsiteX15" fmla="*/ 2392470 w 2618913"/>
              <a:gd name="connsiteY15" fmla="*/ 165252 h 2748221"/>
              <a:gd name="connsiteX16" fmla="*/ 2520854 w 2618913"/>
              <a:gd name="connsiteY16" fmla="*/ 168849 h 2748221"/>
              <a:gd name="connsiteX17" fmla="*/ 2606144 w 2618913"/>
              <a:gd name="connsiteY17" fmla="*/ 183234 h 2748221"/>
              <a:gd name="connsiteX18" fmla="*/ 2618913 w 2618913"/>
              <a:gd name="connsiteY18" fmla="*/ 185956 h 2748221"/>
              <a:gd name="connsiteX19" fmla="*/ 2618913 w 2618913"/>
              <a:gd name="connsiteY19" fmla="*/ 2622461 h 2748221"/>
              <a:gd name="connsiteX20" fmla="*/ 2493153 w 2618913"/>
              <a:gd name="connsiteY20" fmla="*/ 2748221 h 2748221"/>
              <a:gd name="connsiteX21" fmla="*/ 125760 w 2618913"/>
              <a:gd name="connsiteY21" fmla="*/ 2748221 h 2748221"/>
              <a:gd name="connsiteX22" fmla="*/ 0 w 2618913"/>
              <a:gd name="connsiteY22" fmla="*/ 2622461 h 2748221"/>
              <a:gd name="connsiteX23" fmla="*/ 0 w 2618913"/>
              <a:gd name="connsiteY23" fmla="*/ 1049 h 2748221"/>
              <a:gd name="connsiteX24" fmla="*/ 16918 w 2618913"/>
              <a:gd name="connsiteY24" fmla="*/ 724 h 2748221"/>
              <a:gd name="connsiteX25" fmla="*/ 54288 w 2618913"/>
              <a:gd name="connsiteY25" fmla="*/ 386 h 274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18913" h="2748221">
                <a:moveTo>
                  <a:pt x="54288" y="386"/>
                </a:moveTo>
                <a:cubicBezTo>
                  <a:pt x="68765" y="949"/>
                  <a:pt x="85150" y="2073"/>
                  <a:pt x="103106" y="3421"/>
                </a:cubicBezTo>
                <a:cubicBezTo>
                  <a:pt x="139915" y="6118"/>
                  <a:pt x="183907" y="11512"/>
                  <a:pt x="232387" y="22301"/>
                </a:cubicBezTo>
                <a:cubicBezTo>
                  <a:pt x="280868" y="33989"/>
                  <a:pt x="333838" y="49273"/>
                  <a:pt x="391296" y="70851"/>
                </a:cubicBezTo>
                <a:cubicBezTo>
                  <a:pt x="448755" y="92428"/>
                  <a:pt x="508907" y="118501"/>
                  <a:pt x="574445" y="149069"/>
                </a:cubicBezTo>
                <a:cubicBezTo>
                  <a:pt x="639086" y="178738"/>
                  <a:pt x="707318" y="212903"/>
                  <a:pt x="780937" y="246168"/>
                </a:cubicBezTo>
                <a:cubicBezTo>
                  <a:pt x="817746" y="263250"/>
                  <a:pt x="856351" y="279434"/>
                  <a:pt x="895854" y="295617"/>
                </a:cubicBezTo>
                <a:cubicBezTo>
                  <a:pt x="935357" y="311800"/>
                  <a:pt x="975758" y="327983"/>
                  <a:pt x="1017954" y="341469"/>
                </a:cubicBezTo>
                <a:cubicBezTo>
                  <a:pt x="1102346" y="370239"/>
                  <a:pt x="1193023" y="392716"/>
                  <a:pt x="1288189" y="403504"/>
                </a:cubicBezTo>
                <a:cubicBezTo>
                  <a:pt x="1382456" y="413394"/>
                  <a:pt x="1481213" y="411596"/>
                  <a:pt x="1575481" y="392716"/>
                </a:cubicBezTo>
                <a:cubicBezTo>
                  <a:pt x="1598824" y="387321"/>
                  <a:pt x="1622166" y="381927"/>
                  <a:pt x="1644611" y="376532"/>
                </a:cubicBezTo>
                <a:cubicBezTo>
                  <a:pt x="1664363" y="370239"/>
                  <a:pt x="1685012" y="364845"/>
                  <a:pt x="1704763" y="358551"/>
                </a:cubicBezTo>
                <a:cubicBezTo>
                  <a:pt x="1744266" y="347762"/>
                  <a:pt x="1782871" y="336075"/>
                  <a:pt x="1821476" y="323488"/>
                </a:cubicBezTo>
                <a:cubicBezTo>
                  <a:pt x="1897788" y="300112"/>
                  <a:pt x="1971407" y="275837"/>
                  <a:pt x="2040537" y="254260"/>
                </a:cubicBezTo>
                <a:cubicBezTo>
                  <a:pt x="2108769" y="231783"/>
                  <a:pt x="2173409" y="211105"/>
                  <a:pt x="2231766" y="195821"/>
                </a:cubicBezTo>
                <a:cubicBezTo>
                  <a:pt x="2291020" y="179637"/>
                  <a:pt x="2343990" y="168849"/>
                  <a:pt x="2392470" y="165252"/>
                </a:cubicBezTo>
                <a:cubicBezTo>
                  <a:pt x="2440951" y="162555"/>
                  <a:pt x="2484045" y="164353"/>
                  <a:pt x="2520854" y="168849"/>
                </a:cubicBezTo>
                <a:cubicBezTo>
                  <a:pt x="2556766" y="174243"/>
                  <a:pt x="2586393" y="178738"/>
                  <a:pt x="2606144" y="183234"/>
                </a:cubicBezTo>
                <a:lnTo>
                  <a:pt x="2618913" y="185956"/>
                </a:lnTo>
                <a:lnTo>
                  <a:pt x="2618913" y="2622461"/>
                </a:lnTo>
                <a:cubicBezTo>
                  <a:pt x="2618913" y="2691916"/>
                  <a:pt x="2562608" y="2748221"/>
                  <a:pt x="2493153" y="2748221"/>
                </a:cubicBezTo>
                <a:lnTo>
                  <a:pt x="125760" y="2748221"/>
                </a:lnTo>
                <a:cubicBezTo>
                  <a:pt x="56305" y="2748221"/>
                  <a:pt x="0" y="2691916"/>
                  <a:pt x="0" y="2622461"/>
                </a:cubicBezTo>
                <a:lnTo>
                  <a:pt x="0" y="1049"/>
                </a:lnTo>
                <a:lnTo>
                  <a:pt x="16918" y="724"/>
                </a:lnTo>
                <a:cubicBezTo>
                  <a:pt x="27243" y="-175"/>
                  <a:pt x="39812" y="-175"/>
                  <a:pt x="54288" y="3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6" name="Group 9">
            <a:extLst>
              <a:ext uri="{FF2B5EF4-FFF2-40B4-BE49-F238E27FC236}">
                <a16:creationId xmlns:a16="http://schemas.microsoft.com/office/drawing/2014/main" id="{7C298BBF-B37F-4091-BCA6-162AD4F7394D}"/>
              </a:ext>
            </a:extLst>
          </p:cNvPr>
          <p:cNvGrpSpPr/>
          <p:nvPr/>
        </p:nvGrpSpPr>
        <p:grpSpPr>
          <a:xfrm>
            <a:off x="9396697" y="1386674"/>
            <a:ext cx="2703409" cy="2090933"/>
            <a:chOff x="9224790" y="1394507"/>
            <a:chExt cx="2618913" cy="1886972"/>
          </a:xfrm>
        </p:grpSpPr>
        <p:sp>
          <p:nvSpPr>
            <p:cNvPr id="147" name="Freeform: Shape 158">
              <a:extLst>
                <a:ext uri="{FF2B5EF4-FFF2-40B4-BE49-F238E27FC236}">
                  <a16:creationId xmlns:a16="http://schemas.microsoft.com/office/drawing/2014/main" id="{CD05520C-8ED1-4910-9D4B-E02E56BF400F}"/>
                </a:ext>
              </a:extLst>
            </p:cNvPr>
            <p:cNvSpPr/>
            <p:nvPr/>
          </p:nvSpPr>
          <p:spPr>
            <a:xfrm>
              <a:off x="9224790" y="2797259"/>
              <a:ext cx="2618913" cy="484220"/>
            </a:xfrm>
            <a:custGeom>
              <a:avLst/>
              <a:gdLst>
                <a:gd name="connsiteX0" fmla="*/ 304211 w 2618913"/>
                <a:gd name="connsiteY0" fmla="*/ 0 h 484220"/>
                <a:gd name="connsiteX1" fmla="*/ 423617 w 2618913"/>
                <a:gd name="connsiteY1" fmla="*/ 7193 h 484220"/>
                <a:gd name="connsiteX2" fmla="*/ 636393 w 2618913"/>
                <a:gd name="connsiteY2" fmla="*/ 49449 h 484220"/>
                <a:gd name="connsiteX3" fmla="*/ 859943 w 2618913"/>
                <a:gd name="connsiteY3" fmla="*/ 116879 h 484220"/>
                <a:gd name="connsiteX4" fmla="*/ 973962 w 2618913"/>
                <a:gd name="connsiteY4" fmla="*/ 153740 h 484220"/>
                <a:gd name="connsiteX5" fmla="*/ 1087981 w 2618913"/>
                <a:gd name="connsiteY5" fmla="*/ 187905 h 484220"/>
                <a:gd name="connsiteX6" fmla="*/ 1315122 w 2618913"/>
                <a:gd name="connsiteY6" fmla="*/ 232858 h 484220"/>
                <a:gd name="connsiteX7" fmla="*/ 1535081 w 2618913"/>
                <a:gd name="connsiteY7" fmla="*/ 231959 h 484220"/>
                <a:gd name="connsiteX8" fmla="*/ 1588948 w 2618913"/>
                <a:gd name="connsiteY8" fmla="*/ 222069 h 484220"/>
                <a:gd name="connsiteX9" fmla="*/ 1649998 w 2618913"/>
                <a:gd name="connsiteY9" fmla="*/ 209482 h 484220"/>
                <a:gd name="connsiteX10" fmla="*/ 1769404 w 2618913"/>
                <a:gd name="connsiteY10" fmla="*/ 186106 h 484220"/>
                <a:gd name="connsiteX11" fmla="*/ 1999238 w 2618913"/>
                <a:gd name="connsiteY11" fmla="*/ 147447 h 484220"/>
                <a:gd name="connsiteX12" fmla="*/ 2212912 w 2618913"/>
                <a:gd name="connsiteY12" fmla="*/ 128566 h 484220"/>
                <a:gd name="connsiteX13" fmla="*/ 2400550 w 2618913"/>
                <a:gd name="connsiteY13" fmla="*/ 144750 h 484220"/>
                <a:gd name="connsiteX14" fmla="*/ 2536117 w 2618913"/>
                <a:gd name="connsiteY14" fmla="*/ 196895 h 484220"/>
                <a:gd name="connsiteX15" fmla="*/ 2611531 w 2618913"/>
                <a:gd name="connsiteY15" fmla="*/ 245445 h 484220"/>
                <a:gd name="connsiteX16" fmla="*/ 2618913 w 2618913"/>
                <a:gd name="connsiteY16" fmla="*/ 250957 h 484220"/>
                <a:gd name="connsiteX17" fmla="*/ 2618913 w 2618913"/>
                <a:gd name="connsiteY17" fmla="*/ 260754 h 484220"/>
                <a:gd name="connsiteX18" fmla="*/ 2606144 w 2618913"/>
                <a:gd name="connsiteY18" fmla="*/ 258032 h 484220"/>
                <a:gd name="connsiteX19" fmla="*/ 2520854 w 2618913"/>
                <a:gd name="connsiteY19" fmla="*/ 243647 h 484220"/>
                <a:gd name="connsiteX20" fmla="*/ 2392470 w 2618913"/>
                <a:gd name="connsiteY20" fmla="*/ 240050 h 484220"/>
                <a:gd name="connsiteX21" fmla="*/ 2231766 w 2618913"/>
                <a:gd name="connsiteY21" fmla="*/ 270619 h 484220"/>
                <a:gd name="connsiteX22" fmla="*/ 2040537 w 2618913"/>
                <a:gd name="connsiteY22" fmla="*/ 329058 h 484220"/>
                <a:gd name="connsiteX23" fmla="*/ 1821476 w 2618913"/>
                <a:gd name="connsiteY23" fmla="*/ 398286 h 484220"/>
                <a:gd name="connsiteX24" fmla="*/ 1704763 w 2618913"/>
                <a:gd name="connsiteY24" fmla="*/ 433349 h 484220"/>
                <a:gd name="connsiteX25" fmla="*/ 1644611 w 2618913"/>
                <a:gd name="connsiteY25" fmla="*/ 451330 h 484220"/>
                <a:gd name="connsiteX26" fmla="*/ 1575481 w 2618913"/>
                <a:gd name="connsiteY26" fmla="*/ 467514 h 484220"/>
                <a:gd name="connsiteX27" fmla="*/ 1288189 w 2618913"/>
                <a:gd name="connsiteY27" fmla="*/ 478302 h 484220"/>
                <a:gd name="connsiteX28" fmla="*/ 1017954 w 2618913"/>
                <a:gd name="connsiteY28" fmla="*/ 416267 h 484220"/>
                <a:gd name="connsiteX29" fmla="*/ 895854 w 2618913"/>
                <a:gd name="connsiteY29" fmla="*/ 370415 h 484220"/>
                <a:gd name="connsiteX30" fmla="*/ 780937 w 2618913"/>
                <a:gd name="connsiteY30" fmla="*/ 320966 h 484220"/>
                <a:gd name="connsiteX31" fmla="*/ 574445 w 2618913"/>
                <a:gd name="connsiteY31" fmla="*/ 223867 h 484220"/>
                <a:gd name="connsiteX32" fmla="*/ 391296 w 2618913"/>
                <a:gd name="connsiteY32" fmla="*/ 145649 h 484220"/>
                <a:gd name="connsiteX33" fmla="*/ 232387 w 2618913"/>
                <a:gd name="connsiteY33" fmla="*/ 97099 h 484220"/>
                <a:gd name="connsiteX34" fmla="*/ 103106 w 2618913"/>
                <a:gd name="connsiteY34" fmla="*/ 78219 h 484220"/>
                <a:gd name="connsiteX35" fmla="*/ 16918 w 2618913"/>
                <a:gd name="connsiteY35" fmla="*/ 75522 h 484220"/>
                <a:gd name="connsiteX36" fmla="*/ 0 w 2618913"/>
                <a:gd name="connsiteY36" fmla="*/ 75847 h 484220"/>
                <a:gd name="connsiteX37" fmla="*/ 0 w 2618913"/>
                <a:gd name="connsiteY37" fmla="*/ 68854 h 484220"/>
                <a:gd name="connsiteX38" fmla="*/ 13327 w 2618913"/>
                <a:gd name="connsiteY38" fmla="*/ 62036 h 484220"/>
                <a:gd name="connsiteX39" fmla="*/ 48340 w 2618913"/>
                <a:gd name="connsiteY39" fmla="*/ 46751 h 484220"/>
                <a:gd name="connsiteX40" fmla="*/ 97719 w 2618913"/>
                <a:gd name="connsiteY40" fmla="*/ 28770 h 484220"/>
                <a:gd name="connsiteX41" fmla="*/ 237774 w 2618913"/>
                <a:gd name="connsiteY41" fmla="*/ 2697 h 484220"/>
                <a:gd name="connsiteX42" fmla="*/ 304211 w 2618913"/>
                <a:gd name="connsiteY42" fmla="*/ 0 h 48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618913" h="484220">
                  <a:moveTo>
                    <a:pt x="304211" y="0"/>
                  </a:moveTo>
                  <a:cubicBezTo>
                    <a:pt x="341918" y="0"/>
                    <a:pt x="382318" y="2697"/>
                    <a:pt x="423617" y="7193"/>
                  </a:cubicBezTo>
                  <a:cubicBezTo>
                    <a:pt x="490951" y="15284"/>
                    <a:pt x="562774" y="30568"/>
                    <a:pt x="636393" y="49449"/>
                  </a:cubicBezTo>
                  <a:cubicBezTo>
                    <a:pt x="709114" y="69228"/>
                    <a:pt x="784528" y="92604"/>
                    <a:pt x="859943" y="116879"/>
                  </a:cubicBezTo>
                  <a:cubicBezTo>
                    <a:pt x="897650" y="129465"/>
                    <a:pt x="935357" y="141153"/>
                    <a:pt x="973962" y="153740"/>
                  </a:cubicBezTo>
                  <a:cubicBezTo>
                    <a:pt x="1011669" y="165428"/>
                    <a:pt x="1050274" y="177116"/>
                    <a:pt x="1087981" y="187905"/>
                  </a:cubicBezTo>
                  <a:cubicBezTo>
                    <a:pt x="1164294" y="207684"/>
                    <a:pt x="1239708" y="225665"/>
                    <a:pt x="1315122" y="232858"/>
                  </a:cubicBezTo>
                  <a:cubicBezTo>
                    <a:pt x="1389639" y="241848"/>
                    <a:pt x="1463258" y="240949"/>
                    <a:pt x="1535081" y="231959"/>
                  </a:cubicBezTo>
                  <a:cubicBezTo>
                    <a:pt x="1553037" y="228363"/>
                    <a:pt x="1570992" y="224766"/>
                    <a:pt x="1588948" y="222069"/>
                  </a:cubicBezTo>
                  <a:cubicBezTo>
                    <a:pt x="1608700" y="217574"/>
                    <a:pt x="1629349" y="213977"/>
                    <a:pt x="1649998" y="209482"/>
                  </a:cubicBezTo>
                  <a:cubicBezTo>
                    <a:pt x="1690398" y="201391"/>
                    <a:pt x="1729901" y="193299"/>
                    <a:pt x="1769404" y="186106"/>
                  </a:cubicBezTo>
                  <a:cubicBezTo>
                    <a:pt x="1847512" y="171721"/>
                    <a:pt x="1924722" y="158235"/>
                    <a:pt x="1999238" y="147447"/>
                  </a:cubicBezTo>
                  <a:cubicBezTo>
                    <a:pt x="2072857" y="137557"/>
                    <a:pt x="2144680" y="129465"/>
                    <a:pt x="2212912" y="128566"/>
                  </a:cubicBezTo>
                  <a:cubicBezTo>
                    <a:pt x="2281144" y="127667"/>
                    <a:pt x="2345785" y="132163"/>
                    <a:pt x="2400550" y="144750"/>
                  </a:cubicBezTo>
                  <a:cubicBezTo>
                    <a:pt x="2456213" y="159135"/>
                    <a:pt x="2501103" y="178015"/>
                    <a:pt x="2536117" y="196895"/>
                  </a:cubicBezTo>
                  <a:cubicBezTo>
                    <a:pt x="2570233" y="215776"/>
                    <a:pt x="2595371" y="232858"/>
                    <a:pt x="2611531" y="245445"/>
                  </a:cubicBezTo>
                  <a:lnTo>
                    <a:pt x="2618913" y="250957"/>
                  </a:lnTo>
                  <a:lnTo>
                    <a:pt x="2618913" y="260754"/>
                  </a:lnTo>
                  <a:lnTo>
                    <a:pt x="2606144" y="258032"/>
                  </a:lnTo>
                  <a:cubicBezTo>
                    <a:pt x="2586393" y="253536"/>
                    <a:pt x="2556766" y="249041"/>
                    <a:pt x="2520854" y="243647"/>
                  </a:cubicBezTo>
                  <a:cubicBezTo>
                    <a:pt x="2484045" y="239151"/>
                    <a:pt x="2440951" y="237353"/>
                    <a:pt x="2392470" y="240050"/>
                  </a:cubicBezTo>
                  <a:cubicBezTo>
                    <a:pt x="2343990" y="243647"/>
                    <a:pt x="2291020" y="254435"/>
                    <a:pt x="2231766" y="270619"/>
                  </a:cubicBezTo>
                  <a:cubicBezTo>
                    <a:pt x="2173409" y="285903"/>
                    <a:pt x="2108769" y="306581"/>
                    <a:pt x="2040537" y="329058"/>
                  </a:cubicBezTo>
                  <a:cubicBezTo>
                    <a:pt x="1971407" y="350635"/>
                    <a:pt x="1897788" y="374910"/>
                    <a:pt x="1821476" y="398286"/>
                  </a:cubicBezTo>
                  <a:cubicBezTo>
                    <a:pt x="1782871" y="410873"/>
                    <a:pt x="1744266" y="422560"/>
                    <a:pt x="1704763" y="433349"/>
                  </a:cubicBezTo>
                  <a:cubicBezTo>
                    <a:pt x="1685012" y="439643"/>
                    <a:pt x="1664363" y="445037"/>
                    <a:pt x="1644611" y="451330"/>
                  </a:cubicBezTo>
                  <a:cubicBezTo>
                    <a:pt x="1622166" y="456725"/>
                    <a:pt x="1598824" y="462119"/>
                    <a:pt x="1575481" y="467514"/>
                  </a:cubicBezTo>
                  <a:cubicBezTo>
                    <a:pt x="1481213" y="486394"/>
                    <a:pt x="1382456" y="488192"/>
                    <a:pt x="1288189" y="478302"/>
                  </a:cubicBezTo>
                  <a:cubicBezTo>
                    <a:pt x="1193023" y="467514"/>
                    <a:pt x="1102346" y="445037"/>
                    <a:pt x="1017954" y="416267"/>
                  </a:cubicBezTo>
                  <a:cubicBezTo>
                    <a:pt x="975758" y="402781"/>
                    <a:pt x="935357" y="386598"/>
                    <a:pt x="895854" y="370415"/>
                  </a:cubicBezTo>
                  <a:cubicBezTo>
                    <a:pt x="856351" y="354232"/>
                    <a:pt x="817746" y="338048"/>
                    <a:pt x="780937" y="320966"/>
                  </a:cubicBezTo>
                  <a:cubicBezTo>
                    <a:pt x="707318" y="287701"/>
                    <a:pt x="639086" y="253536"/>
                    <a:pt x="574445" y="223867"/>
                  </a:cubicBezTo>
                  <a:cubicBezTo>
                    <a:pt x="508907" y="193299"/>
                    <a:pt x="448755" y="167226"/>
                    <a:pt x="391296" y="145649"/>
                  </a:cubicBezTo>
                  <a:cubicBezTo>
                    <a:pt x="333838" y="124071"/>
                    <a:pt x="280868" y="108787"/>
                    <a:pt x="232387" y="97099"/>
                  </a:cubicBezTo>
                  <a:cubicBezTo>
                    <a:pt x="183907" y="86310"/>
                    <a:pt x="139915" y="80916"/>
                    <a:pt x="103106" y="78219"/>
                  </a:cubicBezTo>
                  <a:cubicBezTo>
                    <a:pt x="67194" y="75522"/>
                    <a:pt x="37567" y="73723"/>
                    <a:pt x="16918" y="75522"/>
                  </a:cubicBezTo>
                  <a:lnTo>
                    <a:pt x="0" y="75847"/>
                  </a:lnTo>
                  <a:lnTo>
                    <a:pt x="0" y="68854"/>
                  </a:lnTo>
                  <a:lnTo>
                    <a:pt x="13327" y="62036"/>
                  </a:lnTo>
                  <a:cubicBezTo>
                    <a:pt x="23202" y="57540"/>
                    <a:pt x="33976" y="51247"/>
                    <a:pt x="48340" y="46751"/>
                  </a:cubicBezTo>
                  <a:cubicBezTo>
                    <a:pt x="62705" y="41357"/>
                    <a:pt x="78865" y="33266"/>
                    <a:pt x="97719" y="28770"/>
                  </a:cubicBezTo>
                  <a:cubicBezTo>
                    <a:pt x="135426" y="17082"/>
                    <a:pt x="182111" y="8092"/>
                    <a:pt x="237774" y="2697"/>
                  </a:cubicBezTo>
                  <a:cubicBezTo>
                    <a:pt x="259321" y="899"/>
                    <a:pt x="280868" y="0"/>
                    <a:pt x="304211" y="0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: Shape 159">
              <a:extLst>
                <a:ext uri="{FF2B5EF4-FFF2-40B4-BE49-F238E27FC236}">
                  <a16:creationId xmlns:a16="http://schemas.microsoft.com/office/drawing/2014/main" id="{AEE6E105-CB37-4034-89E9-CF398EB5BF04}"/>
                </a:ext>
              </a:extLst>
            </p:cNvPr>
            <p:cNvSpPr/>
            <p:nvPr/>
          </p:nvSpPr>
          <p:spPr>
            <a:xfrm>
              <a:off x="9224790" y="1394507"/>
              <a:ext cx="2586483" cy="1653709"/>
            </a:xfrm>
            <a:custGeom>
              <a:avLst/>
              <a:gdLst>
                <a:gd name="connsiteX0" fmla="*/ 125760 w 2618913"/>
                <a:gd name="connsiteY0" fmla="*/ 0 h 1653709"/>
                <a:gd name="connsiteX1" fmla="*/ 2493153 w 2618913"/>
                <a:gd name="connsiteY1" fmla="*/ 0 h 1653709"/>
                <a:gd name="connsiteX2" fmla="*/ 2618913 w 2618913"/>
                <a:gd name="connsiteY2" fmla="*/ 125760 h 1653709"/>
                <a:gd name="connsiteX3" fmla="*/ 2618913 w 2618913"/>
                <a:gd name="connsiteY3" fmla="*/ 1653709 h 1653709"/>
                <a:gd name="connsiteX4" fmla="*/ 2611531 w 2618913"/>
                <a:gd name="connsiteY4" fmla="*/ 1648197 h 1653709"/>
                <a:gd name="connsiteX5" fmla="*/ 2536117 w 2618913"/>
                <a:gd name="connsiteY5" fmla="*/ 1599647 h 1653709"/>
                <a:gd name="connsiteX6" fmla="*/ 2400550 w 2618913"/>
                <a:gd name="connsiteY6" fmla="*/ 1547502 h 1653709"/>
                <a:gd name="connsiteX7" fmla="*/ 2212912 w 2618913"/>
                <a:gd name="connsiteY7" fmla="*/ 1531318 h 1653709"/>
                <a:gd name="connsiteX8" fmla="*/ 1999238 w 2618913"/>
                <a:gd name="connsiteY8" fmla="*/ 1550199 h 1653709"/>
                <a:gd name="connsiteX9" fmla="*/ 1769404 w 2618913"/>
                <a:gd name="connsiteY9" fmla="*/ 1588858 h 1653709"/>
                <a:gd name="connsiteX10" fmla="*/ 1649998 w 2618913"/>
                <a:gd name="connsiteY10" fmla="*/ 1612234 h 1653709"/>
                <a:gd name="connsiteX11" fmla="*/ 1588948 w 2618913"/>
                <a:gd name="connsiteY11" fmla="*/ 1624821 h 1653709"/>
                <a:gd name="connsiteX12" fmla="*/ 1535081 w 2618913"/>
                <a:gd name="connsiteY12" fmla="*/ 1634711 h 1653709"/>
                <a:gd name="connsiteX13" fmla="*/ 1315122 w 2618913"/>
                <a:gd name="connsiteY13" fmla="*/ 1635610 h 1653709"/>
                <a:gd name="connsiteX14" fmla="*/ 1087981 w 2618913"/>
                <a:gd name="connsiteY14" fmla="*/ 1590657 h 1653709"/>
                <a:gd name="connsiteX15" fmla="*/ 973962 w 2618913"/>
                <a:gd name="connsiteY15" fmla="*/ 1556492 h 1653709"/>
                <a:gd name="connsiteX16" fmla="*/ 859943 w 2618913"/>
                <a:gd name="connsiteY16" fmla="*/ 1519631 h 1653709"/>
                <a:gd name="connsiteX17" fmla="*/ 636393 w 2618913"/>
                <a:gd name="connsiteY17" fmla="*/ 1452201 h 1653709"/>
                <a:gd name="connsiteX18" fmla="*/ 423617 w 2618913"/>
                <a:gd name="connsiteY18" fmla="*/ 1409945 h 1653709"/>
                <a:gd name="connsiteX19" fmla="*/ 304211 w 2618913"/>
                <a:gd name="connsiteY19" fmla="*/ 1402752 h 1653709"/>
                <a:gd name="connsiteX20" fmla="*/ 237774 w 2618913"/>
                <a:gd name="connsiteY20" fmla="*/ 1405449 h 1653709"/>
                <a:gd name="connsiteX21" fmla="*/ 97719 w 2618913"/>
                <a:gd name="connsiteY21" fmla="*/ 1431522 h 1653709"/>
                <a:gd name="connsiteX22" fmla="*/ 48340 w 2618913"/>
                <a:gd name="connsiteY22" fmla="*/ 1449503 h 1653709"/>
                <a:gd name="connsiteX23" fmla="*/ 13327 w 2618913"/>
                <a:gd name="connsiteY23" fmla="*/ 1464788 h 1653709"/>
                <a:gd name="connsiteX24" fmla="*/ 0 w 2618913"/>
                <a:gd name="connsiteY24" fmla="*/ 1471606 h 1653709"/>
                <a:gd name="connsiteX25" fmla="*/ 0 w 2618913"/>
                <a:gd name="connsiteY25" fmla="*/ 125760 h 1653709"/>
                <a:gd name="connsiteX26" fmla="*/ 125760 w 2618913"/>
                <a:gd name="connsiteY26" fmla="*/ 0 h 1653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8913" h="1653709">
                  <a:moveTo>
                    <a:pt x="125760" y="0"/>
                  </a:moveTo>
                  <a:lnTo>
                    <a:pt x="2493153" y="0"/>
                  </a:lnTo>
                  <a:cubicBezTo>
                    <a:pt x="2562608" y="0"/>
                    <a:pt x="2618913" y="56305"/>
                    <a:pt x="2618913" y="125760"/>
                  </a:cubicBezTo>
                  <a:lnTo>
                    <a:pt x="2618913" y="1653709"/>
                  </a:lnTo>
                  <a:lnTo>
                    <a:pt x="2611531" y="1648197"/>
                  </a:lnTo>
                  <a:cubicBezTo>
                    <a:pt x="2595371" y="1635610"/>
                    <a:pt x="2570233" y="1618528"/>
                    <a:pt x="2536117" y="1599647"/>
                  </a:cubicBezTo>
                  <a:cubicBezTo>
                    <a:pt x="2501103" y="1580767"/>
                    <a:pt x="2456213" y="1561887"/>
                    <a:pt x="2400550" y="1547502"/>
                  </a:cubicBezTo>
                  <a:cubicBezTo>
                    <a:pt x="2345785" y="1534915"/>
                    <a:pt x="2281144" y="1530419"/>
                    <a:pt x="2212912" y="1531318"/>
                  </a:cubicBezTo>
                  <a:cubicBezTo>
                    <a:pt x="2144680" y="1532217"/>
                    <a:pt x="2072857" y="1540309"/>
                    <a:pt x="1999238" y="1550199"/>
                  </a:cubicBezTo>
                  <a:cubicBezTo>
                    <a:pt x="1924722" y="1560987"/>
                    <a:pt x="1847512" y="1574473"/>
                    <a:pt x="1769404" y="1588858"/>
                  </a:cubicBezTo>
                  <a:cubicBezTo>
                    <a:pt x="1729901" y="1596051"/>
                    <a:pt x="1690398" y="1604143"/>
                    <a:pt x="1649998" y="1612234"/>
                  </a:cubicBezTo>
                  <a:cubicBezTo>
                    <a:pt x="1629349" y="1616729"/>
                    <a:pt x="1608700" y="1620326"/>
                    <a:pt x="1588948" y="1624821"/>
                  </a:cubicBezTo>
                  <a:cubicBezTo>
                    <a:pt x="1570992" y="1627518"/>
                    <a:pt x="1553037" y="1631115"/>
                    <a:pt x="1535081" y="1634711"/>
                  </a:cubicBezTo>
                  <a:cubicBezTo>
                    <a:pt x="1463258" y="1643701"/>
                    <a:pt x="1389639" y="1644600"/>
                    <a:pt x="1315122" y="1635610"/>
                  </a:cubicBezTo>
                  <a:cubicBezTo>
                    <a:pt x="1239708" y="1628417"/>
                    <a:pt x="1164294" y="1610436"/>
                    <a:pt x="1087981" y="1590657"/>
                  </a:cubicBezTo>
                  <a:cubicBezTo>
                    <a:pt x="1050274" y="1579868"/>
                    <a:pt x="1011669" y="1568180"/>
                    <a:pt x="973962" y="1556492"/>
                  </a:cubicBezTo>
                  <a:cubicBezTo>
                    <a:pt x="935357" y="1543905"/>
                    <a:pt x="897650" y="1532217"/>
                    <a:pt x="859943" y="1519631"/>
                  </a:cubicBezTo>
                  <a:cubicBezTo>
                    <a:pt x="784528" y="1495356"/>
                    <a:pt x="709114" y="1471980"/>
                    <a:pt x="636393" y="1452201"/>
                  </a:cubicBezTo>
                  <a:cubicBezTo>
                    <a:pt x="562774" y="1433320"/>
                    <a:pt x="490951" y="1418036"/>
                    <a:pt x="423617" y="1409945"/>
                  </a:cubicBezTo>
                  <a:cubicBezTo>
                    <a:pt x="382318" y="1405449"/>
                    <a:pt x="341918" y="1402752"/>
                    <a:pt x="304211" y="1402752"/>
                  </a:cubicBezTo>
                  <a:cubicBezTo>
                    <a:pt x="280868" y="1402752"/>
                    <a:pt x="259321" y="1403651"/>
                    <a:pt x="237774" y="1405449"/>
                  </a:cubicBezTo>
                  <a:cubicBezTo>
                    <a:pt x="182111" y="1410844"/>
                    <a:pt x="135426" y="1419834"/>
                    <a:pt x="97719" y="1431522"/>
                  </a:cubicBezTo>
                  <a:cubicBezTo>
                    <a:pt x="78865" y="1436018"/>
                    <a:pt x="62705" y="1444109"/>
                    <a:pt x="48340" y="1449503"/>
                  </a:cubicBezTo>
                  <a:cubicBezTo>
                    <a:pt x="33976" y="1453999"/>
                    <a:pt x="23202" y="1460292"/>
                    <a:pt x="13327" y="1464788"/>
                  </a:cubicBezTo>
                  <a:lnTo>
                    <a:pt x="0" y="1471606"/>
                  </a:lnTo>
                  <a:lnTo>
                    <a:pt x="0" y="125760"/>
                  </a:lnTo>
                  <a:cubicBezTo>
                    <a:pt x="0" y="56305"/>
                    <a:pt x="56305" y="0"/>
                    <a:pt x="125760" y="0"/>
                  </a:cubicBez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tlCol="0" anchor="t"/>
            <a:lstStyle/>
            <a:p>
              <a:pPr algn="ctr"/>
              <a:endParaRPr lang="en-US" sz="2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49" name="Freeform: Shape 160">
              <a:extLst>
                <a:ext uri="{FF2B5EF4-FFF2-40B4-BE49-F238E27FC236}">
                  <a16:creationId xmlns:a16="http://schemas.microsoft.com/office/drawing/2014/main" id="{2490BE0C-2C75-400F-A9C9-D5BE4CF48AB9}"/>
                </a:ext>
              </a:extLst>
            </p:cNvPr>
            <p:cNvSpPr/>
            <p:nvPr/>
          </p:nvSpPr>
          <p:spPr>
            <a:xfrm>
              <a:off x="9224790" y="2933791"/>
              <a:ext cx="636075" cy="220714"/>
            </a:xfrm>
            <a:custGeom>
              <a:avLst/>
              <a:gdLst>
                <a:gd name="connsiteX0" fmla="*/ 477 w 636075"/>
                <a:gd name="connsiteY0" fmla="*/ 356 h 220714"/>
                <a:gd name="connsiteX1" fmla="*/ 26591 w 636075"/>
                <a:gd name="connsiteY1" fmla="*/ 379 h 220714"/>
                <a:gd name="connsiteX2" fmla="*/ 104805 w 636075"/>
                <a:gd name="connsiteY2" fmla="*/ 2253 h 220714"/>
                <a:gd name="connsiteX3" fmla="*/ 130729 w 636075"/>
                <a:gd name="connsiteY3" fmla="*/ 4980 h 220714"/>
                <a:gd name="connsiteX4" fmla="*/ 182513 w 636075"/>
                <a:gd name="connsiteY4" fmla="*/ 11336 h 220714"/>
                <a:gd name="connsiteX5" fmla="*/ 234044 w 636075"/>
                <a:gd name="connsiteY5" fmla="*/ 21297 h 220714"/>
                <a:gd name="connsiteX6" fmla="*/ 284552 w 636075"/>
                <a:gd name="connsiteY6" fmla="*/ 32997 h 220714"/>
                <a:gd name="connsiteX7" fmla="*/ 332182 w 636075"/>
                <a:gd name="connsiteY7" fmla="*/ 47211 h 220714"/>
                <a:gd name="connsiteX8" fmla="*/ 420725 w 636075"/>
                <a:gd name="connsiteY8" fmla="*/ 81508 h 220714"/>
                <a:gd name="connsiteX9" fmla="*/ 495510 w 636075"/>
                <a:gd name="connsiteY9" fmla="*/ 119367 h 220714"/>
                <a:gd name="connsiteX10" fmla="*/ 556791 w 636075"/>
                <a:gd name="connsiteY10" fmla="*/ 157182 h 220714"/>
                <a:gd name="connsiteX11" fmla="*/ 600402 w 636075"/>
                <a:gd name="connsiteY11" fmla="*/ 190132 h 220714"/>
                <a:gd name="connsiteX12" fmla="*/ 636075 w 636075"/>
                <a:gd name="connsiteY12" fmla="*/ 220714 h 220714"/>
                <a:gd name="connsiteX13" fmla="*/ 591197 w 636075"/>
                <a:gd name="connsiteY13" fmla="*/ 205787 h 220714"/>
                <a:gd name="connsiteX14" fmla="*/ 540236 w 636075"/>
                <a:gd name="connsiteY14" fmla="*/ 187716 h 220714"/>
                <a:gd name="connsiteX15" fmla="*/ 475065 w 636075"/>
                <a:gd name="connsiteY15" fmla="*/ 166835 h 220714"/>
                <a:gd name="connsiteX16" fmla="*/ 398243 w 636075"/>
                <a:gd name="connsiteY16" fmla="*/ 145135 h 220714"/>
                <a:gd name="connsiteX17" fmla="*/ 311438 w 636075"/>
                <a:gd name="connsiteY17" fmla="*/ 124545 h 220714"/>
                <a:gd name="connsiteX18" fmla="*/ 265284 w 636075"/>
                <a:gd name="connsiteY18" fmla="*/ 114962 h 220714"/>
                <a:gd name="connsiteX19" fmla="*/ 218107 w 636075"/>
                <a:gd name="connsiteY19" fmla="*/ 107119 h 220714"/>
                <a:gd name="connsiteX20" fmla="*/ 194998 w 636075"/>
                <a:gd name="connsiteY20" fmla="*/ 102778 h 220714"/>
                <a:gd name="connsiteX21" fmla="*/ 169971 w 636075"/>
                <a:gd name="connsiteY21" fmla="*/ 100113 h 220714"/>
                <a:gd name="connsiteX22" fmla="*/ 121771 w 636075"/>
                <a:gd name="connsiteY22" fmla="*/ 94009 h 220714"/>
                <a:gd name="connsiteX23" fmla="*/ 24992 w 636075"/>
                <a:gd name="connsiteY23" fmla="*/ 87209 h 220714"/>
                <a:gd name="connsiteX24" fmla="*/ 0 w 636075"/>
                <a:gd name="connsiteY24" fmla="*/ 86640 h 220714"/>
                <a:gd name="connsiteX25" fmla="*/ 0 w 636075"/>
                <a:gd name="connsiteY25" fmla="*/ 373 h 22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36075" h="220714">
                  <a:moveTo>
                    <a:pt x="477" y="356"/>
                  </a:moveTo>
                  <a:cubicBezTo>
                    <a:pt x="8605" y="21"/>
                    <a:pt x="17630" y="-250"/>
                    <a:pt x="26591" y="379"/>
                  </a:cubicBezTo>
                  <a:cubicBezTo>
                    <a:pt x="51872" y="-561"/>
                    <a:pt x="78818" y="427"/>
                    <a:pt x="104805" y="2253"/>
                  </a:cubicBezTo>
                  <a:cubicBezTo>
                    <a:pt x="113766" y="2883"/>
                    <a:pt x="121768" y="4351"/>
                    <a:pt x="130729" y="4980"/>
                  </a:cubicBezTo>
                  <a:cubicBezTo>
                    <a:pt x="148651" y="6240"/>
                    <a:pt x="165550" y="9239"/>
                    <a:pt x="182513" y="11336"/>
                  </a:cubicBezTo>
                  <a:cubicBezTo>
                    <a:pt x="200372" y="13497"/>
                    <a:pt x="217208" y="17397"/>
                    <a:pt x="234044" y="21297"/>
                  </a:cubicBezTo>
                  <a:cubicBezTo>
                    <a:pt x="250880" y="25197"/>
                    <a:pt x="267779" y="28196"/>
                    <a:pt x="284552" y="32997"/>
                  </a:cubicBezTo>
                  <a:cubicBezTo>
                    <a:pt x="300428" y="37735"/>
                    <a:pt x="316305" y="42473"/>
                    <a:pt x="332182" y="47211"/>
                  </a:cubicBezTo>
                  <a:cubicBezTo>
                    <a:pt x="363935" y="56688"/>
                    <a:pt x="392683" y="70481"/>
                    <a:pt x="420725" y="81508"/>
                  </a:cubicBezTo>
                  <a:cubicBezTo>
                    <a:pt x="447808" y="93373"/>
                    <a:pt x="472908" y="107816"/>
                    <a:pt x="495510" y="119367"/>
                  </a:cubicBezTo>
                  <a:cubicBezTo>
                    <a:pt x="518882" y="132782"/>
                    <a:pt x="538669" y="145946"/>
                    <a:pt x="556791" y="157182"/>
                  </a:cubicBezTo>
                  <a:cubicBezTo>
                    <a:pt x="574912" y="168417"/>
                    <a:pt x="587531" y="181077"/>
                    <a:pt x="600402" y="190132"/>
                  </a:cubicBezTo>
                  <a:cubicBezTo>
                    <a:pt x="623394" y="208955"/>
                    <a:pt x="636075" y="220714"/>
                    <a:pt x="636075" y="220714"/>
                  </a:cubicBezTo>
                  <a:cubicBezTo>
                    <a:pt x="636075" y="220714"/>
                    <a:pt x="620199" y="215976"/>
                    <a:pt x="591197" y="205787"/>
                  </a:cubicBezTo>
                  <a:cubicBezTo>
                    <a:pt x="577113" y="201175"/>
                    <a:pt x="560530" y="193670"/>
                    <a:pt x="540236" y="187716"/>
                  </a:cubicBezTo>
                  <a:cubicBezTo>
                    <a:pt x="520839" y="181824"/>
                    <a:pt x="498816" y="174843"/>
                    <a:pt x="475065" y="166835"/>
                  </a:cubicBezTo>
                  <a:cubicBezTo>
                    <a:pt x="451186" y="160628"/>
                    <a:pt x="425643" y="152494"/>
                    <a:pt x="398243" y="145135"/>
                  </a:cubicBezTo>
                  <a:cubicBezTo>
                    <a:pt x="369885" y="138614"/>
                    <a:pt x="341716" y="129389"/>
                    <a:pt x="311438" y="124545"/>
                  </a:cubicBezTo>
                  <a:cubicBezTo>
                    <a:pt x="296394" y="120771"/>
                    <a:pt x="281287" y="117898"/>
                    <a:pt x="265284" y="114962"/>
                  </a:cubicBezTo>
                  <a:cubicBezTo>
                    <a:pt x="250177" y="112089"/>
                    <a:pt x="234174" y="109153"/>
                    <a:pt x="218107" y="107119"/>
                  </a:cubicBezTo>
                  <a:lnTo>
                    <a:pt x="194998" y="102778"/>
                  </a:lnTo>
                  <a:lnTo>
                    <a:pt x="169971" y="100113"/>
                  </a:lnTo>
                  <a:cubicBezTo>
                    <a:pt x="153904" y="98079"/>
                    <a:pt x="137901" y="95143"/>
                    <a:pt x="121771" y="94009"/>
                  </a:cubicBezTo>
                  <a:cubicBezTo>
                    <a:pt x="89511" y="91743"/>
                    <a:pt x="56419" y="88512"/>
                    <a:pt x="24992" y="87209"/>
                  </a:cubicBezTo>
                  <a:lnTo>
                    <a:pt x="0" y="86640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ED7D31"/>
            </a:soli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1">
              <a:extLst>
                <a:ext uri="{FF2B5EF4-FFF2-40B4-BE49-F238E27FC236}">
                  <a16:creationId xmlns:a16="http://schemas.microsoft.com/office/drawing/2014/main" id="{89A69BE6-2410-4D50-8ED3-3B01372C8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0678" y="2663479"/>
              <a:ext cx="2102175" cy="302296"/>
            </a:xfrm>
            <a:custGeom>
              <a:avLst/>
              <a:gdLst>
                <a:gd name="T0" fmla="*/ 1690 w 2341"/>
                <a:gd name="T1" fmla="*/ 0 h 337"/>
                <a:gd name="T2" fmla="*/ 945 w 2341"/>
                <a:gd name="T3" fmla="*/ 121 h 337"/>
                <a:gd name="T4" fmla="*/ 945 w 2341"/>
                <a:gd name="T5" fmla="*/ 121 h 337"/>
                <a:gd name="T6" fmla="*/ 627 w 2341"/>
                <a:gd name="T7" fmla="*/ 85 h 337"/>
                <a:gd name="T8" fmla="*/ 627 w 2341"/>
                <a:gd name="T9" fmla="*/ 85 h 337"/>
                <a:gd name="T10" fmla="*/ 0 w 2341"/>
                <a:gd name="T11" fmla="*/ 101 h 337"/>
                <a:gd name="T12" fmla="*/ 0 w 2341"/>
                <a:gd name="T13" fmla="*/ 101 h 337"/>
                <a:gd name="T14" fmla="*/ 1027 w 2341"/>
                <a:gd name="T15" fmla="*/ 335 h 337"/>
                <a:gd name="T16" fmla="*/ 1027 w 2341"/>
                <a:gd name="T17" fmla="*/ 335 h 337"/>
                <a:gd name="T18" fmla="*/ 1533 w 2341"/>
                <a:gd name="T19" fmla="*/ 271 h 337"/>
                <a:gd name="T20" fmla="*/ 1533 w 2341"/>
                <a:gd name="T21" fmla="*/ 271 h 337"/>
                <a:gd name="T22" fmla="*/ 2341 w 2341"/>
                <a:gd name="T23" fmla="*/ 311 h 337"/>
                <a:gd name="T24" fmla="*/ 2341 w 2341"/>
                <a:gd name="T25" fmla="*/ 311 h 337"/>
                <a:gd name="T26" fmla="*/ 1701 w 2341"/>
                <a:gd name="T27" fmla="*/ 0 h 337"/>
                <a:gd name="T28" fmla="*/ 1701 w 2341"/>
                <a:gd name="T29" fmla="*/ 0 h 337"/>
                <a:gd name="T30" fmla="*/ 1690 w 2341"/>
                <a:gd name="T31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41" h="337">
                  <a:moveTo>
                    <a:pt x="1690" y="0"/>
                  </a:moveTo>
                  <a:cubicBezTo>
                    <a:pt x="1336" y="7"/>
                    <a:pt x="1299" y="114"/>
                    <a:pt x="945" y="121"/>
                  </a:cubicBezTo>
                  <a:lnTo>
                    <a:pt x="945" y="121"/>
                  </a:lnTo>
                  <a:cubicBezTo>
                    <a:pt x="816" y="123"/>
                    <a:pt x="720" y="104"/>
                    <a:pt x="627" y="85"/>
                  </a:cubicBezTo>
                  <a:lnTo>
                    <a:pt x="627" y="85"/>
                  </a:lnTo>
                  <a:cubicBezTo>
                    <a:pt x="464" y="52"/>
                    <a:pt x="310" y="19"/>
                    <a:pt x="0" y="101"/>
                  </a:cubicBezTo>
                  <a:lnTo>
                    <a:pt x="0" y="101"/>
                  </a:lnTo>
                  <a:cubicBezTo>
                    <a:pt x="415" y="129"/>
                    <a:pt x="652" y="331"/>
                    <a:pt x="1027" y="335"/>
                  </a:cubicBezTo>
                  <a:lnTo>
                    <a:pt x="1027" y="335"/>
                  </a:lnTo>
                  <a:cubicBezTo>
                    <a:pt x="1230" y="337"/>
                    <a:pt x="1390" y="304"/>
                    <a:pt x="1533" y="271"/>
                  </a:cubicBezTo>
                  <a:lnTo>
                    <a:pt x="1533" y="271"/>
                  </a:lnTo>
                  <a:cubicBezTo>
                    <a:pt x="1799" y="210"/>
                    <a:pt x="2009" y="149"/>
                    <a:pt x="2341" y="311"/>
                  </a:cubicBezTo>
                  <a:lnTo>
                    <a:pt x="2341" y="311"/>
                  </a:lnTo>
                  <a:cubicBezTo>
                    <a:pt x="2341" y="311"/>
                    <a:pt x="2050" y="0"/>
                    <a:pt x="1701" y="0"/>
                  </a:cubicBezTo>
                  <a:lnTo>
                    <a:pt x="1701" y="0"/>
                  </a:lnTo>
                  <a:cubicBezTo>
                    <a:pt x="1697" y="0"/>
                    <a:pt x="1694" y="0"/>
                    <a:pt x="169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5" name="Tableau 14"/>
          <p:cNvGraphicFramePr>
            <a:graphicFrameLocks noGrp="1"/>
          </p:cNvGraphicFramePr>
          <p:nvPr>
            <p:extLst/>
          </p:nvPr>
        </p:nvGraphicFramePr>
        <p:xfrm>
          <a:off x="325983" y="3387447"/>
          <a:ext cx="2715304" cy="2565016"/>
        </p:xfrm>
        <a:graphic>
          <a:graphicData uri="http://schemas.openxmlformats.org/drawingml/2006/table">
            <a:tbl>
              <a:tblPr firstRow="1" firstCol="1" bandRow="1"/>
              <a:tblGrid>
                <a:gridCol w="2715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125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j-cs"/>
                        </a:rPr>
                        <a:t>الطلب الصافي على الكهرباء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77" marR="6857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25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j-cs"/>
                        </a:rPr>
                        <a:t>القدرة الكهربائية المنشأة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77" marR="6857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2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j-cs"/>
                        </a:rPr>
                        <a:t>الهامش الاحتياطي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77" marR="6857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2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j-cs"/>
                        </a:rPr>
                        <a:t>نسبة الكهربة القروية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77" marR="6857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747613" y="3812475"/>
            <a:ext cx="1927130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ar-MA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fr-FR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37,2 </a:t>
            </a:r>
            <a:r>
              <a:rPr lang="ar-MA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ar-MA" b="1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طيراواط</a:t>
            </a:r>
            <a:r>
              <a:rPr lang="ar-MA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ساعة </a:t>
            </a:r>
            <a:endParaRPr lang="fr-FR" b="1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1026282" y="4483375"/>
            <a:ext cx="1228220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ar-MA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8,8  جيغاواط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1149432" y="5164130"/>
            <a:ext cx="966931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ar-MA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12,5 % 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1085311" y="5677893"/>
            <a:ext cx="1095172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ar-MA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99,53 % </a:t>
            </a:r>
          </a:p>
        </p:txBody>
      </p:sp>
      <p:graphicFrame>
        <p:nvGraphicFramePr>
          <p:cNvPr id="29" name="Tableau 28"/>
          <p:cNvGraphicFramePr>
            <a:graphicFrameLocks noGrp="1"/>
          </p:cNvGraphicFramePr>
          <p:nvPr>
            <p:extLst/>
          </p:nvPr>
        </p:nvGraphicFramePr>
        <p:xfrm>
          <a:off x="3326721" y="3477345"/>
          <a:ext cx="2672104" cy="2119604"/>
        </p:xfrm>
        <a:graphic>
          <a:graphicData uri="http://schemas.openxmlformats.org/drawingml/2006/table">
            <a:tbl>
              <a:tblPr firstRow="1" firstCol="1" bandRow="1"/>
              <a:tblGrid>
                <a:gridCol w="2672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044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j-cs"/>
                        </a:rPr>
                        <a:t>الحصة في القدرة المنشأة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4" marR="685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j-cs"/>
                        </a:rPr>
                        <a:t>الحصة في إنتاج الطاقة الكهربائية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4" marR="685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5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القدرة الكهربائية المنشأة</a:t>
                      </a:r>
                    </a:p>
                  </a:txBody>
                  <a:tcPr marL="68584" marR="685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3874736" y="5413340"/>
            <a:ext cx="1396536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ar-MA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2948 ميغاواط </a:t>
            </a:r>
          </a:p>
        </p:txBody>
      </p:sp>
      <p:sp>
        <p:nvSpPr>
          <p:cNvPr id="14336" name="Rectangle 14335"/>
          <p:cNvSpPr/>
          <p:nvPr/>
        </p:nvSpPr>
        <p:spPr>
          <a:xfrm>
            <a:off x="4236213" y="3932932"/>
            <a:ext cx="673582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ar-MA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34 </a:t>
            </a:r>
            <a:r>
              <a:rPr lang="en-US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%</a:t>
            </a:r>
            <a:endParaRPr lang="fr-FR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  <p:sp>
        <p:nvSpPr>
          <p:cNvPr id="14337" name="Rectangle 14336"/>
          <p:cNvSpPr/>
          <p:nvPr/>
        </p:nvSpPr>
        <p:spPr>
          <a:xfrm>
            <a:off x="4140033" y="4658224"/>
            <a:ext cx="865942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1</a:t>
            </a:r>
            <a:r>
              <a:rPr lang="ar-MA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5,9 </a:t>
            </a:r>
            <a:r>
              <a:rPr lang="fr-FR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%</a:t>
            </a:r>
          </a:p>
        </p:txBody>
      </p:sp>
      <p:graphicFrame>
        <p:nvGraphicFramePr>
          <p:cNvPr id="14338" name="Tableau 14337"/>
          <p:cNvGraphicFramePr>
            <a:graphicFrameLocks noGrp="1"/>
          </p:cNvGraphicFramePr>
          <p:nvPr>
            <p:extLst/>
          </p:nvPr>
        </p:nvGraphicFramePr>
        <p:xfrm>
          <a:off x="6423093" y="3460960"/>
          <a:ext cx="2570966" cy="2196262"/>
        </p:xfrm>
        <a:graphic>
          <a:graphicData uri="http://schemas.openxmlformats.org/drawingml/2006/table">
            <a:tbl>
              <a:tblPr firstRow="1" firstCol="1" bandRow="1"/>
              <a:tblGrid>
                <a:gridCol w="2570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4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الطلب 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93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MA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الحصة في الباقة الطاقية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384">
                <a:tc>
                  <a:txBody>
                    <a:bodyPr/>
                    <a:lstStyle/>
                    <a:p>
                      <a:pPr marL="0" indent="0" algn="ctr" rtl="1"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ar-MA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الدعم المباشر لغاز البوطان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340" name="Rectangle 14339"/>
          <p:cNvSpPr/>
          <p:nvPr/>
        </p:nvSpPr>
        <p:spPr>
          <a:xfrm>
            <a:off x="6901464" y="3938836"/>
            <a:ext cx="1500731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ar-MA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11,6  مليون طن</a:t>
            </a:r>
            <a:endParaRPr lang="fr-FR" b="1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  <p:sp>
        <p:nvSpPr>
          <p:cNvPr id="14342" name="Rectangle 14341"/>
          <p:cNvSpPr/>
          <p:nvPr/>
        </p:nvSpPr>
        <p:spPr>
          <a:xfrm>
            <a:off x="7186797" y="4799633"/>
            <a:ext cx="930063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fr-FR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%</a:t>
            </a:r>
            <a:r>
              <a:rPr lang="ar-MA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55,9 </a:t>
            </a:r>
            <a:endParaRPr lang="fr-FR" b="1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  <p:sp>
        <p:nvSpPr>
          <p:cNvPr id="14343" name="Rectangle 14342"/>
          <p:cNvSpPr/>
          <p:nvPr/>
        </p:nvSpPr>
        <p:spPr>
          <a:xfrm>
            <a:off x="6934740" y="5547660"/>
            <a:ext cx="1460656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1">
              <a:lnSpc>
                <a:spcPct val="107000"/>
              </a:lnSpc>
              <a:spcAft>
                <a:spcPts val="0"/>
              </a:spcAft>
            </a:pPr>
            <a:r>
              <a:rPr lang="fr-FR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10,3</a:t>
            </a:r>
            <a:r>
              <a:rPr lang="ar-SA" b="1" dirty="0">
                <a:solidFill>
                  <a:srgbClr val="336600"/>
                </a:solidFill>
                <a:ea typeface="Calibri" panose="020F0502020204030204" pitchFamily="34" charset="0"/>
              </a:rPr>
              <a:t> </a:t>
            </a:r>
            <a:r>
              <a:rPr lang="ar-MA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مليار</a:t>
            </a:r>
            <a:r>
              <a:rPr lang="ar-MA" b="1" dirty="0">
                <a:solidFill>
                  <a:srgbClr val="336600"/>
                </a:solidFill>
                <a:ea typeface="Calibri" panose="020F0502020204030204" pitchFamily="34" charset="0"/>
              </a:rPr>
              <a:t> </a:t>
            </a:r>
            <a:r>
              <a:rPr lang="ar-MA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درهم</a:t>
            </a:r>
            <a:endParaRPr lang="fr-FR" b="1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  <p:graphicFrame>
        <p:nvGraphicFramePr>
          <p:cNvPr id="14344" name="Tableau 14343"/>
          <p:cNvGraphicFramePr>
            <a:graphicFrameLocks noGrp="1"/>
          </p:cNvGraphicFramePr>
          <p:nvPr>
            <p:extLst/>
          </p:nvPr>
        </p:nvGraphicFramePr>
        <p:xfrm>
          <a:off x="9493114" y="3546014"/>
          <a:ext cx="2481404" cy="2174666"/>
        </p:xfrm>
        <a:graphic>
          <a:graphicData uri="http://schemas.openxmlformats.org/drawingml/2006/table">
            <a:tbl>
              <a:tblPr firstRow="1" firstCol="1" bandRow="1"/>
              <a:tblGrid>
                <a:gridCol w="2481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8733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400" b="1" dirty="0">
                          <a:solidFill>
                            <a:schemeClr val="tx1"/>
                          </a:solidFill>
                          <a:latin typeface="Baskerville Old Face" panose="02020602080505020303" pitchFamily="18" charset="0"/>
                          <a:cs typeface="+mj-cs"/>
                        </a:rPr>
                        <a:t>الاستهلاك الوطني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Baskerville Old Face" panose="02020602080505020303" pitchFamily="18" charset="0"/>
                        <a:cs typeface="+mj-cs"/>
                      </a:endParaRPr>
                    </a:p>
                  </a:txBody>
                  <a:tcPr marL="68587" marR="68587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733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MA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j-cs"/>
                        </a:rPr>
                        <a:t>الحصة في الباقة الطاقية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j-cs"/>
                        </a:rPr>
                        <a:t> 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7" marR="68587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346" name="Rectangle 14345"/>
          <p:cNvSpPr/>
          <p:nvPr/>
        </p:nvSpPr>
        <p:spPr>
          <a:xfrm>
            <a:off x="9708580" y="4312593"/>
            <a:ext cx="1864613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ar-MA" b="1" dirty="0">
                <a:ln>
                  <a:solidFill>
                    <a:srgbClr val="ED7D31"/>
                  </a:solidFill>
                </a:ln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1,15 مليار متر مكعب</a:t>
            </a:r>
            <a:endParaRPr lang="fr-FR" b="1" dirty="0">
              <a:ln>
                <a:solidFill>
                  <a:srgbClr val="ED7D31"/>
                </a:solidFill>
              </a:ln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  <p:sp>
        <p:nvSpPr>
          <p:cNvPr id="14348" name="Rectangle 14347"/>
          <p:cNvSpPr/>
          <p:nvPr/>
        </p:nvSpPr>
        <p:spPr>
          <a:xfrm>
            <a:off x="10359881" y="5360781"/>
            <a:ext cx="737701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fr-FR" b="1" dirty="0">
                <a:ln>
                  <a:solidFill>
                    <a:srgbClr val="ED7D31"/>
                  </a:solidFill>
                </a:ln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%</a:t>
            </a:r>
            <a:r>
              <a:rPr lang="ar-MA" b="1" dirty="0">
                <a:ln>
                  <a:solidFill>
                    <a:srgbClr val="ED7D31"/>
                  </a:solidFill>
                </a:ln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5,5 </a:t>
            </a:r>
            <a:endParaRPr lang="fr-FR" b="1" dirty="0">
              <a:ln>
                <a:solidFill>
                  <a:srgbClr val="ED7D31"/>
                </a:solidFill>
              </a:ln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952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79488-38BC-41EA-B39E-139EF032FAC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399285" y="2270284"/>
            <a:ext cx="7804258" cy="1649803"/>
          </a:xfrm>
          <a:prstGeom prst="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>
            <a:defPPr>
              <a:defRPr lang="fr-FR"/>
            </a:defPPr>
            <a:lvl1pPr indent="0" algn="ctr" defTabSz="1219078" rtl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6000" b="1">
                <a:solidFill>
                  <a:schemeClr val="bg1"/>
                </a:solidFill>
                <a:latin typeface="Arial" pitchFamily="34" charset="0"/>
              </a:defRPr>
            </a:lvl1pPr>
            <a:lvl2pPr marL="990501" indent="-380962" defTabSz="1219078">
              <a:spcBef>
                <a:spcPct val="20000"/>
              </a:spcBef>
              <a:buFont typeface="Arial" pitchFamily="34" charset="0"/>
              <a:buChar char="–"/>
              <a:defRPr sz="3699"/>
            </a:lvl2pPr>
            <a:lvl3pPr marL="1523848" indent="-304770" defTabSz="1219078">
              <a:spcBef>
                <a:spcPct val="20000"/>
              </a:spcBef>
              <a:buFont typeface="Arial" pitchFamily="34" charset="0"/>
              <a:buChar char="•"/>
              <a:defRPr sz="3199"/>
            </a:lvl3pPr>
            <a:lvl4pPr marL="2133387" indent="-304770" defTabSz="1219078">
              <a:spcBef>
                <a:spcPct val="20000"/>
              </a:spcBef>
              <a:buFont typeface="Arial" pitchFamily="34" charset="0"/>
              <a:buChar char="–"/>
              <a:defRPr sz="2699"/>
            </a:lvl4pPr>
            <a:lvl5pPr marL="2742926" indent="-304770" defTabSz="1219078">
              <a:spcBef>
                <a:spcPct val="20000"/>
              </a:spcBef>
              <a:buFont typeface="Arial" pitchFamily="34" charset="0"/>
              <a:buChar char="»"/>
              <a:defRPr sz="2699"/>
            </a:lvl5pPr>
            <a:lvl6pPr marL="3352465" indent="-304770" defTabSz="1219078">
              <a:spcBef>
                <a:spcPct val="20000"/>
              </a:spcBef>
              <a:buFont typeface="Arial" pitchFamily="34" charset="0"/>
              <a:buChar char="•"/>
              <a:defRPr sz="2699"/>
            </a:lvl6pPr>
            <a:lvl7pPr marL="3962003" indent="-304770" defTabSz="1219078">
              <a:spcBef>
                <a:spcPct val="20000"/>
              </a:spcBef>
              <a:buFont typeface="Arial" pitchFamily="34" charset="0"/>
              <a:buChar char="•"/>
              <a:defRPr sz="2699"/>
            </a:lvl7pPr>
            <a:lvl8pPr marL="4571542" indent="-304770" defTabSz="1219078">
              <a:spcBef>
                <a:spcPct val="20000"/>
              </a:spcBef>
              <a:buFont typeface="Arial" pitchFamily="34" charset="0"/>
              <a:buChar char="•"/>
              <a:defRPr sz="2699"/>
            </a:lvl8pPr>
            <a:lvl9pPr marL="5181081" indent="-304770" defTabSz="1219078">
              <a:spcBef>
                <a:spcPct val="20000"/>
              </a:spcBef>
              <a:buFont typeface="Arial" pitchFamily="34" charset="0"/>
              <a:buChar char="•"/>
              <a:defRPr sz="2699"/>
            </a:lvl9pPr>
          </a:lstStyle>
          <a:p>
            <a:r>
              <a:rPr lang="ar-MA" dirty="0"/>
              <a:t>البحث والتنقيب عن </a:t>
            </a:r>
            <a:r>
              <a:rPr lang="ar-MA" dirty="0" err="1"/>
              <a:t>الهيدروكربورات</a:t>
            </a:r>
            <a:endParaRPr lang="ar-MA" dirty="0"/>
          </a:p>
        </p:txBody>
      </p:sp>
    </p:spTree>
    <p:extLst>
      <p:ext uri="{BB962C8B-B14F-4D97-AF65-F5344CB8AC3E}">
        <p14:creationId xmlns:p14="http://schemas.microsoft.com/office/powerpoint/2010/main" val="4055464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79488-38BC-41EA-B39E-139EF032FAC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52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600" dirty="0">
                <a:solidFill>
                  <a:schemeClr val="bg1"/>
                </a:solidFill>
              </a:rPr>
              <a:t>البحث والتنقيب عن </a:t>
            </a:r>
            <a:r>
              <a:rPr lang="ar-MA" sz="3600" dirty="0" err="1">
                <a:solidFill>
                  <a:schemeClr val="bg1"/>
                </a:solidFill>
              </a:rPr>
              <a:t>الهيدروكربورات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4272" y="1811901"/>
            <a:ext cx="10934700" cy="441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 fontAlgn="base" hangingPunc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M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يستورد المغرب حوالي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93,9 %</a:t>
            </a:r>
            <a:r>
              <a:rPr lang="ar-M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من حاجياته الطاقية </a:t>
            </a:r>
            <a:r>
              <a:rPr lang="ar-M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الأحفورية</a:t>
            </a:r>
            <a:r>
              <a:rPr lang="ar-M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 rtl="1" fontAlgn="base" hangingPunc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M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يشكل التنقيب عن البترول والغاز ركيزة أساسية في الاستراتيجية الطاقية الوطنية.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 rtl="1" fontAlgn="base" hangingPunc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M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يجمع الخبراء والشركات الدولية العاملة في بلادنا على أن الأحواض الرسوبية المغربية سواء البرية أو البحرية تتوفر على بنية جيولوجية وأنظمة نفطية متنوعة يمكن أن تكون مواتية لاحتواء </a:t>
            </a:r>
            <a:r>
              <a:rPr lang="ar-M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الهيدروكربورات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 rtl="1" fontAlgn="base" hangingPunc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M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شكل إصدار مدونة </a:t>
            </a:r>
            <a:r>
              <a:rPr lang="ar-M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الهيدروكاربورات</a:t>
            </a:r>
            <a:r>
              <a:rPr lang="ar-M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سنة 2000 منعطفا مهما في التنقيب عن البترول والغاز بالمغرب 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rtl="1" fontAlgn="base" hangingPunc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M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منحت مدونة </a:t>
            </a:r>
            <a:r>
              <a:rPr lang="ar-M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الهيدروكاربورات</a:t>
            </a:r>
            <a:r>
              <a:rPr lang="ar-M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لشركات التنقيب تحفيزات لا تتعدى حصة الدولة 25 % من رخص البحث ورخص الاستغلال،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rtl="1" fontAlgn="base" hangingPunc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M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تحفيزات أخرى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 rtl="1" fontAlgn="base" hangingPunc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M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إعفاء الشركات من الحقوق الجمركية ومن الضريبة عن القيمة المضافة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 rtl="1" fontAlgn="base" hangingPunc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M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إعفاء من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M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الضريبة عن الشركات في مرحلة الاستكشاف ومرحلة البحث وكذا 10 سنوات في مرحلة الاستغلال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091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79488-38BC-41EA-B39E-139EF032FAC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52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600" dirty="0">
                <a:solidFill>
                  <a:schemeClr val="bg1"/>
                </a:solidFill>
              </a:rPr>
              <a:t>البحث والتنقيب عن الهيدروكربونات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8650" y="1795953"/>
            <a:ext cx="10934700" cy="328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 fontAlgn="base" hangingPunc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M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وقد مكن هذا الجهد من تعزيز عدد الشركات العاملة في ميدان التنقيب سنة 2014 ليصل إلى 34 شركة تشتغل بالمناطق البحرية والبرية على مساحة إجمالية تقارب 400 ألف كلم</a:t>
            </a:r>
            <a:r>
              <a:rPr lang="ar-MA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ar-M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مغطاة ب 147 رخص (131 رخصة بحث، 11 امتياز للاستغلال و 5 رخص استكشاف). وبلغ حجم الاستثمارات في نهاية 2017 في مختلف الاحواض الرسوبية ما يناهز25 مليار درهم.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 fontAlgn="base" hangingPunc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M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وقد مكنت هذه الاشغال من اكتشاف مكامن للغاز الطبيعي بالمنطقة الغربية للمملكة وكذا بحوض الصويرة. وبخصوص منطقة </a:t>
            </a:r>
            <a:r>
              <a:rPr lang="ar-M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تندرارة</a:t>
            </a:r>
            <a:r>
              <a:rPr lang="ar-M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المتواجدة بشرق المملكة، فقد تم اكتشاف الغاز خلال عمليات التنقيب المنجزة سنة 2016 وبداية 2017.  وتعمل الشركة العاملة بهذه المنطقة على تدقيق معطياتها.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 fontAlgn="base" hangingPunc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M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وبالرغم من المجهودات المبذولة، فإن الأحواض الرسوبية المغربية تبقى غير مستكشفة بما فيه الكفاية حيث أن معدل كثافة الآبار في كل       10.000 كلم</a:t>
            </a:r>
            <a:r>
              <a:rPr lang="ar-MA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ar-M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لا يفوق 5 آبار بالمقارنة مع المعدل العالمي الذي يناهز 1000 بئر في كل 10.000 كلم</a:t>
            </a:r>
            <a:r>
              <a:rPr lang="ar-MA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ar-M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، مما يدفع المملكة إلى العمل على تعزيز عملية البحث والتنقيب في المناطق التي تتوفر فيها على معطيات جيولوجية إيجابية.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908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79488-38BC-41EA-B39E-139EF032FAC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399285" y="2270284"/>
            <a:ext cx="7804258" cy="1649803"/>
          </a:xfrm>
          <a:prstGeom prst="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fr-FR"/>
            </a:defPPr>
            <a:lvl1pPr indent="0" algn="ctr" defTabSz="1219078" rtl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6000" b="1">
                <a:solidFill>
                  <a:schemeClr val="bg1"/>
                </a:solidFill>
                <a:latin typeface="Arial" pitchFamily="34" charset="0"/>
              </a:defRPr>
            </a:lvl1pPr>
            <a:lvl2pPr marL="990501" indent="-380962" defTabSz="1219078">
              <a:spcBef>
                <a:spcPct val="20000"/>
              </a:spcBef>
              <a:buFont typeface="Arial" pitchFamily="34" charset="0"/>
              <a:buChar char="–"/>
              <a:defRPr sz="3699"/>
            </a:lvl2pPr>
            <a:lvl3pPr marL="1523848" indent="-304770" defTabSz="1219078">
              <a:spcBef>
                <a:spcPct val="20000"/>
              </a:spcBef>
              <a:buFont typeface="Arial" pitchFamily="34" charset="0"/>
              <a:buChar char="•"/>
              <a:defRPr sz="3199"/>
            </a:lvl3pPr>
            <a:lvl4pPr marL="2133387" indent="-304770" defTabSz="1219078">
              <a:spcBef>
                <a:spcPct val="20000"/>
              </a:spcBef>
              <a:buFont typeface="Arial" pitchFamily="34" charset="0"/>
              <a:buChar char="–"/>
              <a:defRPr sz="2699"/>
            </a:lvl4pPr>
            <a:lvl5pPr marL="2742926" indent="-304770" defTabSz="1219078">
              <a:spcBef>
                <a:spcPct val="20000"/>
              </a:spcBef>
              <a:buFont typeface="Arial" pitchFamily="34" charset="0"/>
              <a:buChar char="»"/>
              <a:defRPr sz="2699"/>
            </a:lvl5pPr>
            <a:lvl6pPr marL="3352465" indent="-304770" defTabSz="1219078">
              <a:spcBef>
                <a:spcPct val="20000"/>
              </a:spcBef>
              <a:buFont typeface="Arial" pitchFamily="34" charset="0"/>
              <a:buChar char="•"/>
              <a:defRPr sz="2699"/>
            </a:lvl6pPr>
            <a:lvl7pPr marL="3962003" indent="-304770" defTabSz="1219078">
              <a:spcBef>
                <a:spcPct val="20000"/>
              </a:spcBef>
              <a:buFont typeface="Arial" pitchFamily="34" charset="0"/>
              <a:buChar char="•"/>
              <a:defRPr sz="2699"/>
            </a:lvl7pPr>
            <a:lvl8pPr marL="4571542" indent="-304770" defTabSz="1219078">
              <a:spcBef>
                <a:spcPct val="20000"/>
              </a:spcBef>
              <a:buFont typeface="Arial" pitchFamily="34" charset="0"/>
              <a:buChar char="•"/>
              <a:defRPr sz="2699"/>
            </a:lvl8pPr>
            <a:lvl9pPr marL="5181081" indent="-304770" defTabSz="1219078">
              <a:spcBef>
                <a:spcPct val="20000"/>
              </a:spcBef>
              <a:buFont typeface="Arial" pitchFamily="34" charset="0"/>
              <a:buChar char="•"/>
              <a:defRPr sz="2699"/>
            </a:lvl9pPr>
          </a:lstStyle>
          <a:p>
            <a:r>
              <a:rPr lang="ar-MA"/>
              <a:t>الغاز الطبيعي</a:t>
            </a:r>
            <a:endParaRPr lang="ar-MA" dirty="0"/>
          </a:p>
        </p:txBody>
      </p:sp>
    </p:spTree>
    <p:extLst>
      <p:ext uri="{BB962C8B-B14F-4D97-AF65-F5344CB8AC3E}">
        <p14:creationId xmlns:p14="http://schemas.microsoft.com/office/powerpoint/2010/main" val="2680191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79488-38BC-41EA-B39E-139EF032FAC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52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ar-MA" sz="3200" dirty="0">
                <a:solidFill>
                  <a:schemeClr val="bg1"/>
                </a:solidFill>
              </a:rPr>
              <a:t>الوضعية الحالية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28" name="Rectangle 3">
            <a:extLst/>
          </p:cNvPr>
          <p:cNvSpPr txBox="1">
            <a:spLocks noChangeArrowheads="1"/>
          </p:cNvSpPr>
          <p:nvPr/>
        </p:nvSpPr>
        <p:spPr>
          <a:xfrm>
            <a:off x="87084" y="1910899"/>
            <a:ext cx="8403771" cy="4445453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vert="horz" lIns="121944" tIns="60972" rIns="121944" bIns="60972" rtlCol="0">
            <a:noAutofit/>
          </a:bodyPr>
          <a:lstStyle>
            <a:lvl1pPr marL="457154" indent="-457154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01" indent="-380962" algn="l" defTabSz="12190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848" indent="-304770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387" indent="-304770" algn="l" defTabSz="12190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926" indent="-304770" algn="l" defTabSz="121907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465" indent="-304770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3" indent="-304770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2" indent="-304770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1" indent="-304770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ar-MA" sz="2000" dirty="0"/>
              <a:t>تم الإدخال الفعلي للغاز الطبيعي بالمغرب منذ </a:t>
            </a:r>
            <a:r>
              <a:rPr lang="ar-MA" sz="2000" b="1" dirty="0">
                <a:solidFill>
                  <a:srgbClr val="C00000"/>
                </a:solidFill>
              </a:rPr>
              <a:t>19 فبراير 2005</a:t>
            </a:r>
            <a:r>
              <a:rPr lang="ar-MA" sz="2000" dirty="0"/>
              <a:t> ، تاريخ </a:t>
            </a:r>
            <a:r>
              <a:rPr lang="ar-MA" sz="2000" b="1" dirty="0">
                <a:solidFill>
                  <a:srgbClr val="C00000"/>
                </a:solidFill>
              </a:rPr>
              <a:t>تدشين أول محطة توليد الكهرباء بدارة مركبة </a:t>
            </a:r>
            <a:r>
              <a:rPr lang="ar-MA" sz="2000" b="1" dirty="0" err="1">
                <a:solidFill>
                  <a:srgbClr val="C00000"/>
                </a:solidFill>
              </a:rPr>
              <a:t>بتاهدارت</a:t>
            </a:r>
            <a:r>
              <a:rPr lang="ar-MA" sz="2000" b="1" dirty="0">
                <a:solidFill>
                  <a:srgbClr val="C00000"/>
                </a:solidFill>
              </a:rPr>
              <a:t> </a:t>
            </a:r>
            <a:r>
              <a:rPr lang="ar-MA" sz="2000" dirty="0"/>
              <a:t>بالقرب من طنجة، والمتميزة ب:</a:t>
            </a:r>
          </a:p>
          <a:p>
            <a:pPr marL="808038" algn="r" rtl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‒"/>
              <a:defRPr/>
            </a:pPr>
            <a:r>
              <a:rPr lang="ar-MA" sz="2000" dirty="0"/>
              <a:t>قوة </a:t>
            </a:r>
            <a:r>
              <a:rPr lang="ar-MA" sz="2000" b="1" dirty="0">
                <a:solidFill>
                  <a:srgbClr val="C00000"/>
                </a:solidFill>
              </a:rPr>
              <a:t>385</a:t>
            </a:r>
            <a:r>
              <a:rPr lang="ar-MA" sz="2000" dirty="0"/>
              <a:t> </a:t>
            </a:r>
            <a:r>
              <a:rPr lang="ar-MA" sz="2000" b="1" dirty="0">
                <a:solidFill>
                  <a:srgbClr val="C00000"/>
                </a:solidFill>
              </a:rPr>
              <a:t>ميغاواط</a:t>
            </a:r>
            <a:r>
              <a:rPr lang="ar-MA" sz="2000" dirty="0"/>
              <a:t>؛</a:t>
            </a:r>
          </a:p>
          <a:p>
            <a:pPr marL="808038" algn="r" rtl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‒"/>
              <a:defRPr/>
            </a:pPr>
            <a:r>
              <a:rPr lang="ar-MA" sz="2000" dirty="0"/>
              <a:t>إنتاج</a:t>
            </a:r>
            <a:r>
              <a:rPr lang="fr-FR" sz="2000" dirty="0"/>
              <a:t> </a:t>
            </a:r>
            <a:r>
              <a:rPr lang="ar-MA" sz="2000" dirty="0"/>
              <a:t>2016: </a:t>
            </a:r>
            <a:r>
              <a:rPr lang="ar-MA" sz="2000" b="1" dirty="0">
                <a:solidFill>
                  <a:srgbClr val="C00000"/>
                </a:solidFill>
              </a:rPr>
              <a:t>2800 </a:t>
            </a:r>
            <a:r>
              <a:rPr lang="ar-MA" sz="2000" b="1" dirty="0" err="1">
                <a:solidFill>
                  <a:srgbClr val="C00000"/>
                </a:solidFill>
              </a:rPr>
              <a:t>جيغاواط</a:t>
            </a:r>
            <a:r>
              <a:rPr lang="ar-MA" sz="2000" b="1" dirty="0">
                <a:solidFill>
                  <a:srgbClr val="C00000"/>
                </a:solidFill>
              </a:rPr>
              <a:t> ساعة </a:t>
            </a:r>
            <a:r>
              <a:rPr lang="ar-MA" sz="2000" dirty="0"/>
              <a:t>(12,5٪ من الإنتاج الإجمالي)؛</a:t>
            </a:r>
          </a:p>
          <a:p>
            <a:pPr marL="808038" algn="r" rtl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‒"/>
              <a:defRPr/>
            </a:pPr>
            <a:r>
              <a:rPr lang="ar-MA" sz="2000" dirty="0"/>
              <a:t>الاستهلاك السنوي للغاز: 480</a:t>
            </a:r>
            <a:r>
              <a:rPr lang="ar-MA" sz="2000" b="1" dirty="0">
                <a:solidFill>
                  <a:srgbClr val="C00000"/>
                </a:solidFill>
              </a:rPr>
              <a:t> مليون متر مكعب</a:t>
            </a:r>
            <a:r>
              <a:rPr lang="ar-MA" sz="2000" dirty="0"/>
              <a:t>؛</a:t>
            </a:r>
            <a:endParaRPr lang="ar-MA" sz="2000" baseline="30000" dirty="0"/>
          </a:p>
          <a:p>
            <a:pPr marL="808038" algn="r" rtl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‒"/>
              <a:defRPr/>
            </a:pPr>
            <a:r>
              <a:rPr lang="ar-MA" sz="2000" dirty="0"/>
              <a:t>المصدر: غاز الإتاوة لمرور أنبوب الغاز المغاربي الأوروبي.</a:t>
            </a:r>
          </a:p>
          <a:p>
            <a:pPr algn="r" rtl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ar-MA" sz="2000" dirty="0"/>
              <a:t>بلغ استهلاك المغرب من الغاز الطبيعي </a:t>
            </a:r>
            <a:r>
              <a:rPr lang="ar-MA" sz="2000" b="1" dirty="0">
                <a:solidFill>
                  <a:srgbClr val="C00000"/>
                </a:solidFill>
              </a:rPr>
              <a:t>1,1 مليار متر مكعب </a:t>
            </a:r>
            <a:r>
              <a:rPr lang="ar-MA" sz="2000" dirty="0"/>
              <a:t>في السنة (إتاوة المرور + عقدة مباشرة)، وذلك مع تشغيل ثاني محطة توليد الكهرباء بدارة مركبة  بعين بني مطهر سنة 2009.</a:t>
            </a:r>
            <a:endParaRPr lang="fr-FR" sz="2000" dirty="0"/>
          </a:p>
          <a:p>
            <a:pPr algn="r" rtl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defRPr/>
            </a:pPr>
            <a:endParaRPr lang="fr-FR" sz="2000" dirty="0"/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Tx/>
              <a:buNone/>
              <a:defRPr/>
            </a:pPr>
            <a:endParaRPr lang="fr-FR" altLang="fr-FR" sz="2000" dirty="0">
              <a:latin typeface="Calibri" panose="020F0502020204030204" pitchFamily="34" charset="0"/>
              <a:cs typeface="Tahoma" pitchFamily="34" charset="0"/>
            </a:endParaRPr>
          </a:p>
        </p:txBody>
      </p:sp>
      <p:pic>
        <p:nvPicPr>
          <p:cNvPr id="29" name="Image 28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600" y="1882777"/>
            <a:ext cx="2808288" cy="19986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Image 29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600" y="4181475"/>
            <a:ext cx="2808288" cy="2063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1467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79488-38BC-41EA-B39E-139EF032FAC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52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dirty="0"/>
              <a:t>إنجاز منشآت غازية</a:t>
            </a:r>
          </a:p>
        </p:txBody>
      </p:sp>
      <p:cxnSp>
        <p:nvCxnSpPr>
          <p:cNvPr id="8" name="Straight Connector 35"/>
          <p:cNvCxnSpPr/>
          <p:nvPr/>
        </p:nvCxnSpPr>
        <p:spPr>
          <a:xfrm>
            <a:off x="591105" y="2358271"/>
            <a:ext cx="647831" cy="158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 bwMode="auto">
          <a:xfrm rot="16200000">
            <a:off x="-1945644" y="4060789"/>
            <a:ext cx="5071953" cy="10160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121912" tIns="60956" rIns="121912" bIns="60956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1385" y="1952352"/>
            <a:ext cx="571355" cy="857033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599" b="1" dirty="0"/>
              <a:t>1</a:t>
            </a:r>
          </a:p>
        </p:txBody>
      </p:sp>
      <p:cxnSp>
        <p:nvCxnSpPr>
          <p:cNvPr id="11" name="Straight Connector 35"/>
          <p:cNvCxnSpPr/>
          <p:nvPr/>
        </p:nvCxnSpPr>
        <p:spPr>
          <a:xfrm flipV="1">
            <a:off x="607333" y="3933554"/>
            <a:ext cx="647831" cy="79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5"/>
          <p:cNvCxnSpPr/>
          <p:nvPr/>
        </p:nvCxnSpPr>
        <p:spPr>
          <a:xfrm flipV="1">
            <a:off x="612730" y="5502383"/>
            <a:ext cx="647831" cy="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21385" y="3505202"/>
            <a:ext cx="571355" cy="85703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599" b="1" dirty="0"/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1041" y="5058052"/>
            <a:ext cx="571355" cy="8570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599" b="1" dirty="0"/>
              <a:t>3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541788" y="2153912"/>
            <a:ext cx="2813394" cy="453912"/>
          </a:xfrm>
          <a:prstGeom prst="rect">
            <a:avLst/>
          </a:prstGeom>
          <a:solidFill>
            <a:schemeClr val="bg1"/>
          </a:solidFill>
          <a:ln w="12700" cap="sq" cmpd="sng">
            <a:solidFill>
              <a:schemeClr val="tx2"/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2400" b="1">
                <a:latin typeface="Baskerville Old Face" panose="02020602080505020303" pitchFamily="18" charset="0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r" rtl="1"/>
            <a:r>
              <a:rPr lang="ar-MA" dirty="0"/>
              <a:t>المنشآت الغازية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1461823" y="3709343"/>
            <a:ext cx="2893359" cy="461665"/>
          </a:xfrm>
          <a:prstGeom prst="rect">
            <a:avLst/>
          </a:prstGeom>
          <a:solidFill>
            <a:schemeClr val="bg1"/>
          </a:solidFill>
          <a:ln w="12700" cap="sq" cmpd="sng">
            <a:solidFill>
              <a:schemeClr val="tx2"/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2400" b="1" dirty="0">
                <a:latin typeface="Baskerville Old Face" panose="02020602080505020303" pitchFamily="18" charset="0"/>
                <a:cs typeface="Arial" pitchFamily="34" charset="0"/>
              </a:rPr>
              <a:t>المنشآت الكهربائية</a:t>
            </a:r>
            <a:endParaRPr lang="fr-FR" sz="2400" b="1" dirty="0">
              <a:latin typeface="Baskerville Old Face" panose="02020602080505020303" pitchFamily="18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99558" y="4793167"/>
            <a:ext cx="2893359" cy="1506235"/>
          </a:xfrm>
          <a:prstGeom prst="rect">
            <a:avLst/>
          </a:prstGeom>
          <a:solidFill>
            <a:schemeClr val="bg1"/>
          </a:solidFill>
          <a:ln w="12700" cap="sq" cmpd="sng">
            <a:solidFill>
              <a:schemeClr val="tx2"/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2400" b="1" dirty="0">
                <a:latin typeface="Baskerville Old Face" panose="02020602080505020303" pitchFamily="18" charset="0"/>
                <a:cs typeface="Arial" pitchFamily="34" charset="0"/>
              </a:rPr>
              <a:t>مستثمرون خواص</a:t>
            </a:r>
            <a:r>
              <a:rPr lang="fr-FR" sz="2400" b="1" dirty="0">
                <a:latin typeface="Baskerville Old Face" panose="02020602080505020303" pitchFamily="18" charset="0"/>
                <a:cs typeface="Arial" pitchFamily="34" charset="0"/>
              </a:rPr>
              <a:t> </a:t>
            </a:r>
            <a:r>
              <a:rPr lang="ar-MA" sz="2400" b="1" dirty="0">
                <a:latin typeface="Baskerville Old Face" panose="02020602080505020303" pitchFamily="18" charset="0"/>
                <a:cs typeface="Arial" pitchFamily="34" charset="0"/>
              </a:rPr>
              <a:t>ومؤسساتيين وطنيين ودوليين في إطار عقود امتياز </a:t>
            </a:r>
            <a:r>
              <a:rPr lang="fr-FR" sz="2400" b="1" dirty="0">
                <a:latin typeface="Baskerville Old Face" panose="02020602080505020303" pitchFamily="18" charset="0"/>
                <a:cs typeface="Arial" pitchFamily="34" charset="0"/>
              </a:rPr>
              <a:t>(PPA)</a:t>
            </a:r>
            <a:endParaRPr lang="ar-MA" sz="2400" b="1" dirty="0">
              <a:latin typeface="Baskerville Old Face" panose="02020602080505020303" pitchFamily="18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96936" y="1624606"/>
            <a:ext cx="3697306" cy="314896"/>
          </a:xfrm>
          <a:prstGeom prst="rect">
            <a:avLst/>
          </a:prstGeom>
          <a:solidFill>
            <a:schemeClr val="bg1"/>
          </a:solidFill>
          <a:ln w="12700" cap="sq" cmpd="sng">
            <a:solidFill>
              <a:schemeClr val="tx2"/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2400" b="1" dirty="0">
                <a:solidFill>
                  <a:schemeClr val="tx1"/>
                </a:solidFill>
                <a:latin typeface="Baskerville Old Face" panose="02020602080505020303" pitchFamily="18" charset="0"/>
                <a:cs typeface="Arial" pitchFamily="34" charset="0"/>
              </a:rPr>
              <a:t>رصيف بحري</a:t>
            </a:r>
            <a:endParaRPr lang="fr-FR" sz="2400" b="1" dirty="0">
              <a:solidFill>
                <a:schemeClr val="tx1"/>
              </a:solidFill>
              <a:latin typeface="Baskerville Old Face" panose="02020602080505020303" pitchFamily="18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96935" y="1990448"/>
            <a:ext cx="3697306" cy="442820"/>
          </a:xfrm>
          <a:prstGeom prst="rect">
            <a:avLst/>
          </a:prstGeom>
          <a:solidFill>
            <a:schemeClr val="bg1"/>
          </a:solidFill>
          <a:ln w="12700" cap="sq" cmpd="sng">
            <a:solidFill>
              <a:schemeClr val="tx2"/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b="1" dirty="0">
                <a:solidFill>
                  <a:schemeClr val="tx1"/>
                </a:solidFill>
                <a:latin typeface="Baskerville Old Face" panose="02020602080505020303" pitchFamily="18" charset="0"/>
                <a:cs typeface="Arial" pitchFamily="34" charset="0"/>
              </a:rPr>
              <a:t>محطة استقبال الغاز الطبيعي المسال</a:t>
            </a:r>
            <a:endParaRPr lang="fr-FR" sz="2400" b="1" dirty="0">
              <a:solidFill>
                <a:schemeClr val="tx1"/>
              </a:solidFill>
              <a:latin typeface="Baskerville Old Face" panose="02020602080505020303" pitchFamily="18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96936" y="2484214"/>
            <a:ext cx="3697306" cy="415501"/>
          </a:xfrm>
          <a:prstGeom prst="rect">
            <a:avLst/>
          </a:prstGeom>
          <a:solidFill>
            <a:schemeClr val="bg1"/>
          </a:solidFill>
          <a:ln w="12700" cap="sq" cmpd="sng">
            <a:solidFill>
              <a:schemeClr val="tx2"/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2400" b="1" dirty="0">
                <a:solidFill>
                  <a:schemeClr val="tx1"/>
                </a:solidFill>
                <a:latin typeface="Baskerville Old Face" panose="02020602080505020303" pitchFamily="18" charset="0"/>
                <a:cs typeface="Arial" pitchFamily="34" charset="0"/>
              </a:rPr>
              <a:t>أنبوب النقل</a:t>
            </a:r>
            <a:endParaRPr lang="fr-FR" sz="2400" b="1" dirty="0">
              <a:solidFill>
                <a:schemeClr val="tx1"/>
              </a:solidFill>
              <a:latin typeface="Baskerville Old Face" panose="02020602080505020303" pitchFamily="18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96935" y="2939135"/>
            <a:ext cx="3697307" cy="324396"/>
          </a:xfrm>
          <a:prstGeom prst="rect">
            <a:avLst/>
          </a:prstGeom>
          <a:solidFill>
            <a:schemeClr val="bg1"/>
          </a:solidFill>
          <a:ln w="12700" cap="sq" cmpd="sng">
            <a:solidFill>
              <a:schemeClr val="tx2"/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2400" b="1" dirty="0">
                <a:solidFill>
                  <a:schemeClr val="tx1"/>
                </a:solidFill>
                <a:latin typeface="Baskerville Old Face" panose="02020602080505020303" pitchFamily="18" charset="0"/>
                <a:cs typeface="Arial" pitchFamily="34" charset="0"/>
              </a:rPr>
              <a:t>التخزين</a:t>
            </a:r>
            <a:endParaRPr lang="fr-FR" sz="2400" b="1" dirty="0">
              <a:solidFill>
                <a:schemeClr val="tx1"/>
              </a:solidFill>
              <a:latin typeface="Baskerville Old Face" panose="02020602080505020303" pitchFamily="18" charset="0"/>
              <a:cs typeface="Arial" pitchFamily="34" charset="0"/>
            </a:endParaRPr>
          </a:p>
        </p:txBody>
      </p:sp>
      <p:sp>
        <p:nvSpPr>
          <p:cNvPr id="22" name="Accolade ouvrante 21"/>
          <p:cNvSpPr/>
          <p:nvPr/>
        </p:nvSpPr>
        <p:spPr>
          <a:xfrm>
            <a:off x="4406870" y="1624604"/>
            <a:ext cx="161465" cy="167645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796936" y="3574059"/>
            <a:ext cx="3697305" cy="718989"/>
          </a:xfrm>
          <a:prstGeom prst="rect">
            <a:avLst/>
          </a:prstGeom>
          <a:solidFill>
            <a:schemeClr val="bg1"/>
          </a:solidFill>
          <a:ln w="12700" cap="sq" cmpd="sng">
            <a:solidFill>
              <a:schemeClr val="tx2"/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2400" b="1" dirty="0">
                <a:solidFill>
                  <a:schemeClr val="tx1"/>
                </a:solidFill>
                <a:latin typeface="Baskerville Old Face" panose="02020602080505020303" pitchFamily="18" charset="0"/>
                <a:cs typeface="Arial" pitchFamily="34" charset="0"/>
              </a:rPr>
              <a:t>محطات الدارة المركبة المستعملة للغاز</a:t>
            </a:r>
            <a:endParaRPr lang="fr-FR" sz="2400" b="1" dirty="0">
              <a:solidFill>
                <a:schemeClr val="tx1"/>
              </a:solidFill>
              <a:latin typeface="Baskerville Old Face" panose="02020602080505020303" pitchFamily="18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96935" y="5164626"/>
            <a:ext cx="3697306" cy="738472"/>
          </a:xfrm>
          <a:prstGeom prst="rect">
            <a:avLst/>
          </a:prstGeom>
          <a:solidFill>
            <a:schemeClr val="bg1"/>
          </a:solidFill>
          <a:ln w="12700" cap="sq" cmpd="sng">
            <a:solidFill>
              <a:schemeClr val="tx2"/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2400" b="1" dirty="0" err="1">
                <a:solidFill>
                  <a:schemeClr val="tx1"/>
                </a:solidFill>
                <a:latin typeface="Baskerville Old Face" panose="02020602080505020303" pitchFamily="18" charset="0"/>
                <a:cs typeface="Arial" pitchFamily="34" charset="0"/>
              </a:rPr>
              <a:t>الإستثمار</a:t>
            </a:r>
            <a:r>
              <a:rPr lang="ar-MA" sz="2400" b="1" dirty="0">
                <a:solidFill>
                  <a:schemeClr val="tx1"/>
                </a:solidFill>
                <a:latin typeface="Baskerville Old Face" panose="02020602080505020303" pitchFamily="18" charset="0"/>
                <a:cs typeface="Arial" pitchFamily="34" charset="0"/>
              </a:rPr>
              <a:t> الإجمالي</a:t>
            </a:r>
            <a:endParaRPr lang="fr-FR" sz="2400" b="1" dirty="0">
              <a:solidFill>
                <a:schemeClr val="tx1"/>
              </a:solidFill>
              <a:latin typeface="Baskerville Old Face" panose="02020602080505020303" pitchFamily="18" charset="0"/>
              <a:cs typeface="Arial" pitchFamily="34" charset="0"/>
            </a:endParaRPr>
          </a:p>
          <a:p>
            <a:pPr algn="r" rtl="1"/>
            <a:r>
              <a:rPr lang="ar-MA" sz="2400" b="1" dirty="0">
                <a:solidFill>
                  <a:schemeClr val="tx1"/>
                </a:solidFill>
                <a:latin typeface="Baskerville Old Face" panose="02020602080505020303" pitchFamily="18" charset="0"/>
                <a:cs typeface="Arial" pitchFamily="34" charset="0"/>
              </a:rPr>
              <a:t>4,6 مليار دولار</a:t>
            </a:r>
            <a:endParaRPr lang="fr-FR" sz="2400" b="1" dirty="0">
              <a:solidFill>
                <a:schemeClr val="tx1"/>
              </a:solidFill>
              <a:latin typeface="Baskerville Old Face" panose="02020602080505020303" pitchFamily="18" charset="0"/>
              <a:cs typeface="Arial" pitchFamily="34" charset="0"/>
            </a:endParaRPr>
          </a:p>
        </p:txBody>
      </p:sp>
      <p:pic>
        <p:nvPicPr>
          <p:cNvPr id="25" name="Picture 2" descr="http://www.lejournaldesentreprises.com/images/2011/01/06/114158_terminal1-20101221-jdo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666" y="1791597"/>
            <a:ext cx="2579734" cy="10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gazodu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200" y="3343995"/>
            <a:ext cx="2581200" cy="11923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 26" descr="Centrale à Cycle Combiné de TAHADDART 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200" y="4993862"/>
            <a:ext cx="2581200" cy="10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9140522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2242</TotalTime>
  <Words>1593</Words>
  <Application>Microsoft Office PowerPoint</Application>
  <PresentationFormat>Widescreen</PresentationFormat>
  <Paragraphs>280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MS PGothic</vt:lpstr>
      <vt:lpstr>Arial</vt:lpstr>
      <vt:lpstr>Baskerville Old Face</vt:lpstr>
      <vt:lpstr>Calibri</vt:lpstr>
      <vt:lpstr>Rockwell</vt:lpstr>
      <vt:lpstr>Tahoma</vt:lpstr>
      <vt:lpstr>Times New Roman</vt:lpstr>
      <vt:lpstr>Wingdings</vt:lpstr>
      <vt:lpstr>1_Thème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Noureddine MOUSSAFIR;Jalil Slimani</dc:creator>
  <cp:lastModifiedBy>Aya Alaa' El Deen</cp:lastModifiedBy>
  <cp:revision>118</cp:revision>
  <cp:lastPrinted>2017-02-20T21:28:31Z</cp:lastPrinted>
  <dcterms:created xsi:type="dcterms:W3CDTF">2017-02-19T16:05:14Z</dcterms:created>
  <dcterms:modified xsi:type="dcterms:W3CDTF">2018-11-06T08:35:51Z</dcterms:modified>
</cp:coreProperties>
</file>